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rels" ContentType="application/vnd.openxmlformats-package.relationships+xml"/>
  <Default Extension="xml" ContentType="application/xml"/>
  <Default Extension="vml" ContentType="application/vnd.openxmlformats-officedocument.vmlDrawing"/>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theme/themeOverride1.xml" ContentType="application/vnd.openxmlformats-officedocument.themeOverride+xml"/>
  <Override PartName="/ppt/notesSlides/notesSlide3.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notesSlides/notesSlide4.xml" ContentType="application/vnd.openxmlformats-officedocument.presentationml.notesSlide+xml"/>
  <Override PartName="/ppt/theme/themeOverride2.xml" ContentType="application/vnd.openxmlformats-officedocument.themeOverr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 id="2147483661" r:id="rId2"/>
  </p:sldMasterIdLst>
  <p:notesMasterIdLst>
    <p:notesMasterId r:id="rId55"/>
  </p:notesMasterIdLst>
  <p:handoutMasterIdLst>
    <p:handoutMasterId r:id="rId56"/>
  </p:handoutMasterIdLst>
  <p:sldIdLst>
    <p:sldId id="268" r:id="rId3"/>
    <p:sldId id="257" r:id="rId4"/>
    <p:sldId id="258" r:id="rId5"/>
    <p:sldId id="259" r:id="rId6"/>
    <p:sldId id="260" r:id="rId7"/>
    <p:sldId id="261" r:id="rId8"/>
    <p:sldId id="262" r:id="rId9"/>
    <p:sldId id="263" r:id="rId10"/>
    <p:sldId id="269" r:id="rId11"/>
    <p:sldId id="264" r:id="rId12"/>
    <p:sldId id="265" r:id="rId13"/>
    <p:sldId id="267" r:id="rId14"/>
    <p:sldId id="270" r:id="rId15"/>
    <p:sldId id="312" r:id="rId16"/>
    <p:sldId id="273" r:id="rId17"/>
    <p:sldId id="274" r:id="rId18"/>
    <p:sldId id="275" r:id="rId19"/>
    <p:sldId id="281" r:id="rId20"/>
    <p:sldId id="276" r:id="rId21"/>
    <p:sldId id="294" r:id="rId22"/>
    <p:sldId id="277" r:id="rId23"/>
    <p:sldId id="295" r:id="rId24"/>
    <p:sldId id="297" r:id="rId25"/>
    <p:sldId id="299" r:id="rId26"/>
    <p:sldId id="296" r:id="rId27"/>
    <p:sldId id="305" r:id="rId28"/>
    <p:sldId id="306" r:id="rId29"/>
    <p:sldId id="307" r:id="rId30"/>
    <p:sldId id="309" r:id="rId31"/>
    <p:sldId id="310" r:id="rId32"/>
    <p:sldId id="311" r:id="rId33"/>
    <p:sldId id="308" r:id="rId34"/>
    <p:sldId id="327" r:id="rId35"/>
    <p:sldId id="328" r:id="rId36"/>
    <p:sldId id="317" r:id="rId37"/>
    <p:sldId id="316" r:id="rId38"/>
    <p:sldId id="315" r:id="rId39"/>
    <p:sldId id="319" r:id="rId40"/>
    <p:sldId id="320" r:id="rId41"/>
    <p:sldId id="321" r:id="rId42"/>
    <p:sldId id="322" r:id="rId43"/>
    <p:sldId id="323" r:id="rId44"/>
    <p:sldId id="329" r:id="rId45"/>
    <p:sldId id="330" r:id="rId46"/>
    <p:sldId id="331" r:id="rId47"/>
    <p:sldId id="333" r:id="rId48"/>
    <p:sldId id="341" r:id="rId49"/>
    <p:sldId id="345" r:id="rId50"/>
    <p:sldId id="336" r:id="rId51"/>
    <p:sldId id="337" r:id="rId52"/>
    <p:sldId id="334" r:id="rId53"/>
    <p:sldId id="335" r:id="rId54"/>
  </p:sldIdLst>
  <p:sldSz cx="12192000" cy="6858000"/>
  <p:notesSz cx="6808788" cy="9942513"/>
  <p:defaultTextStyle>
    <a:defPPr>
      <a:defRPr lang="zh-CN"/>
    </a:defPPr>
    <a:lvl1pPr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ＭＳ Ｐゴシック" panose="020B0600070205080204" pitchFamily="50" charset="-128"/>
        <a:cs typeface="+mn-cs"/>
      </a:defRPr>
    </a:lvl1pPr>
    <a:lvl2pPr marL="4572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ＭＳ Ｐゴシック" panose="020B0600070205080204" pitchFamily="50" charset="-128"/>
        <a:cs typeface="+mn-cs"/>
      </a:defRPr>
    </a:lvl2pPr>
    <a:lvl3pPr marL="9144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ＭＳ Ｐゴシック" panose="020B0600070205080204" pitchFamily="50" charset="-128"/>
        <a:cs typeface="+mn-cs"/>
      </a:defRPr>
    </a:lvl3pPr>
    <a:lvl4pPr marL="13716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ＭＳ Ｐゴシック" panose="020B0600070205080204" pitchFamily="50" charset="-128"/>
        <a:cs typeface="+mn-cs"/>
      </a:defRPr>
    </a:lvl4pPr>
    <a:lvl5pPr marL="18288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ＭＳ Ｐゴシック" panose="020B0600070205080204" pitchFamily="50" charset="-128"/>
        <a:cs typeface="+mn-cs"/>
      </a:defRPr>
    </a:lvl5pPr>
    <a:lvl6pPr marL="2286000" algn="l" defTabSz="914400" rtl="0" eaLnBrk="1" latinLnBrk="0" hangingPunct="1">
      <a:defRPr kern="1200">
        <a:solidFill>
          <a:schemeClr val="tx1"/>
        </a:solidFill>
        <a:latin typeface="Arial" panose="020B0604020202020204" pitchFamily="34" charset="0"/>
        <a:ea typeface="ＭＳ Ｐゴシック" panose="020B0600070205080204" pitchFamily="50" charset="-128"/>
        <a:cs typeface="+mn-cs"/>
      </a:defRPr>
    </a:lvl6pPr>
    <a:lvl7pPr marL="2743200" algn="l" defTabSz="914400" rtl="0" eaLnBrk="1" latinLnBrk="0" hangingPunct="1">
      <a:defRPr kern="1200">
        <a:solidFill>
          <a:schemeClr val="tx1"/>
        </a:solidFill>
        <a:latin typeface="Arial" panose="020B0604020202020204" pitchFamily="34" charset="0"/>
        <a:ea typeface="ＭＳ Ｐゴシック" panose="020B0600070205080204" pitchFamily="50" charset="-128"/>
        <a:cs typeface="+mn-cs"/>
      </a:defRPr>
    </a:lvl7pPr>
    <a:lvl8pPr marL="3200400" algn="l" defTabSz="914400" rtl="0" eaLnBrk="1" latinLnBrk="0" hangingPunct="1">
      <a:defRPr kern="1200">
        <a:solidFill>
          <a:schemeClr val="tx1"/>
        </a:solidFill>
        <a:latin typeface="Arial" panose="020B0604020202020204" pitchFamily="34" charset="0"/>
        <a:ea typeface="ＭＳ Ｐゴシック" panose="020B0600070205080204" pitchFamily="50" charset="-128"/>
        <a:cs typeface="+mn-cs"/>
      </a:defRPr>
    </a:lvl8pPr>
    <a:lvl9pPr marL="3657600" algn="l" defTabSz="914400" rtl="0" eaLnBrk="1" latinLnBrk="0" hangingPunct="1">
      <a:defRPr kern="1200">
        <a:solidFill>
          <a:schemeClr val="tx1"/>
        </a:solidFill>
        <a:latin typeface="Arial" panose="020B0604020202020204" pitchFamily="34" charset="0"/>
        <a:ea typeface="ＭＳ Ｐゴシック" panose="020B0600070205080204" pitchFamily="50" charset="-128"/>
        <a:cs typeface="+mn-cs"/>
      </a:defRPr>
    </a:lvl9pPr>
  </p:defaultTextStyle>
  <p:extLst>
    <p:ext uri="{EFAFB233-063F-42B5-8137-9DF3F51BA10A}">
      <p15:sldGuideLst xmlns:p15="http://schemas.microsoft.com/office/powerpoint/2012/main">
        <p15:guide id="1" orient="horz" pos="2125">
          <p15:clr>
            <a:srgbClr val="A4A3A4"/>
          </p15:clr>
        </p15:guide>
        <p15:guide id="2" pos="3809">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FBFBF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81" d="100"/>
          <a:sy n="81" d="100"/>
        </p:scale>
        <p:origin x="96" y="576"/>
      </p:cViewPr>
      <p:guideLst>
        <p:guide orient="horz" pos="2125"/>
        <p:guide pos="3809"/>
      </p:guideLst>
    </p:cSldViewPr>
  </p:slideViewPr>
  <p:notesTextViewPr>
    <p:cViewPr>
      <p:scale>
        <a:sx n="1" d="1"/>
        <a:sy n="1" d="1"/>
      </p:scale>
      <p:origin x="0" y="0"/>
    </p:cViewPr>
  </p:notesTextViewPr>
  <p:sorterViewPr>
    <p:cViewPr>
      <p:scale>
        <a:sx n="100" d="100"/>
        <a:sy n="100" d="100"/>
      </p:scale>
      <p:origin x="0" y="-12132"/>
    </p:cViewPr>
  </p:sorterViewPr>
  <p:gridSpacing cx="72006" cy="72006"/>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slide" Target="slides/slide48.xml"/><Relationship Id="rId55" Type="http://schemas.openxmlformats.org/officeDocument/2006/relationships/notesMaster" Target="notesMasters/notesMaster1.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slide" Target="slides/slide39.xml"/><Relationship Id="rId54" Type="http://schemas.openxmlformats.org/officeDocument/2006/relationships/slide" Target="slides/slide52.xml"/><Relationship Id="rId62" Type="http://schemas.microsoft.com/office/2015/10/relationships/revisionInfo" Target="revisionInfo.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slide" Target="slides/slide51.xml"/><Relationship Id="rId58"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handoutMaster" Target="handoutMasters/handoutMaster1.xml"/><Relationship Id="rId8" Type="http://schemas.openxmlformats.org/officeDocument/2006/relationships/slide" Target="slides/slide6.xml"/><Relationship Id="rId51" Type="http://schemas.openxmlformats.org/officeDocument/2006/relationships/slide" Target="slides/slide49.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theme" Target="theme/theme1.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______1.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______2.xlsx"/><Relationship Id="rId2" Type="http://schemas.microsoft.com/office/2011/relationships/chartColorStyle" Target="colors2.xml"/><Relationship Id="rId1" Type="http://schemas.microsoft.com/office/2011/relationships/chartStyle" Target="style2.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ja-JP"/>
  <c:roundedCorners val="0"/>
  <mc:AlternateContent xmlns:mc="http://schemas.openxmlformats.org/markup-compatibility/2006">
    <mc:Choice xmlns:c14="http://schemas.microsoft.com/office/drawing/2007/8/2/chart" Requires="c14">
      <c14:style val="103"/>
    </mc:Choice>
    <mc:Fallback>
      <c:style val="3"/>
    </mc:Fallback>
  </mc:AlternateContent>
  <c:chart>
    <c:title>
      <c:tx>
        <c:rich>
          <a:bodyPr rot="0" spcFirstLastPara="1" vertOverflow="ellipsis" vert="horz" wrap="square" anchor="ctr" anchorCtr="1"/>
          <a:lstStyle/>
          <a:p>
            <a:pPr>
              <a:defRPr sz="1800" b="0" i="0" u="none" strike="noStrike" kern="1200" spc="0" baseline="0">
                <a:solidFill>
                  <a:schemeClr val="tx1">
                    <a:lumMod val="65000"/>
                    <a:lumOff val="35000"/>
                  </a:schemeClr>
                </a:solidFill>
                <a:latin typeface="+mn-lt"/>
                <a:ea typeface="+mn-ea"/>
                <a:cs typeface="+mn-cs"/>
              </a:defRPr>
            </a:pPr>
            <a:r>
              <a:rPr lang="en-US" altLang="ja-JP" sz="1800" dirty="0"/>
              <a:t>【</a:t>
            </a:r>
            <a:r>
              <a:rPr lang="ja-JP" altLang="en-US" sz="1800" dirty="0"/>
              <a:t>モノを多く所有することは幸せだ</a:t>
            </a:r>
            <a:r>
              <a:rPr lang="en-US" altLang="ja-JP" sz="1800" dirty="0"/>
              <a:t>】</a:t>
            </a:r>
            <a:endParaRPr lang="ja-JP" altLang="en-US" sz="1800" dirty="0"/>
          </a:p>
        </c:rich>
      </c:tx>
      <c:layout>
        <c:manualLayout>
          <c:xMode val="edge"/>
          <c:yMode val="edge"/>
          <c:x val="0.24841099111174586"/>
          <c:y val="0.16137390182161115"/>
        </c:manualLayout>
      </c:layout>
      <c:overlay val="0"/>
      <c:spPr>
        <a:noFill/>
        <a:ln>
          <a:noFill/>
        </a:ln>
        <a:effectLst/>
      </c:spPr>
      <c:txPr>
        <a:bodyPr rot="0" spcFirstLastPara="1" vertOverflow="ellipsis" vert="horz" wrap="square" anchor="ctr" anchorCtr="1"/>
        <a:lstStyle/>
        <a:p>
          <a:pPr>
            <a:defRPr sz="1800" b="0" i="0" u="none" strike="noStrike" kern="1200" spc="0" baseline="0">
              <a:solidFill>
                <a:schemeClr val="tx1">
                  <a:lumMod val="65000"/>
                  <a:lumOff val="35000"/>
                </a:schemeClr>
              </a:solidFill>
              <a:latin typeface="+mn-lt"/>
              <a:ea typeface="+mn-ea"/>
              <a:cs typeface="+mn-cs"/>
            </a:defRPr>
          </a:pPr>
          <a:endParaRPr lang="ja-JP"/>
        </a:p>
      </c:txPr>
    </c:title>
    <c:autoTitleDeleted val="0"/>
    <c:plotArea>
      <c:layout>
        <c:manualLayout>
          <c:layoutTarget val="inner"/>
          <c:xMode val="edge"/>
          <c:yMode val="edge"/>
          <c:x val="0.16748107537986573"/>
          <c:y val="0.36510845287139526"/>
          <c:w val="0.78717132320358019"/>
          <c:h val="0.35666928078622129"/>
        </c:manualLayout>
      </c:layout>
      <c:barChart>
        <c:barDir val="bar"/>
        <c:grouping val="percentStacked"/>
        <c:varyColors val="0"/>
        <c:ser>
          <c:idx val="0"/>
          <c:order val="0"/>
          <c:tx>
            <c:strRef>
              <c:f>Sheet1!$B$1</c:f>
              <c:strCache>
                <c:ptCount val="1"/>
                <c:pt idx="0">
                  <c:v>非常にそう思う</c:v>
                </c:pt>
              </c:strCache>
            </c:strRef>
          </c:tx>
          <c:spPr>
            <a:solidFill>
              <a:schemeClr val="accent1">
                <a:shade val="58000"/>
              </a:schemeClr>
            </a:solidFill>
            <a:ln>
              <a:noFill/>
            </a:ln>
            <a:effectLst/>
          </c:spPr>
          <c:invertIfNegative val="0"/>
          <c:dLbls>
            <c:dLbl>
              <c:idx val="0"/>
              <c:layout>
                <c:manualLayout>
                  <c:x val="3.7208348440069291E-3"/>
                  <c:y val="-5.0429344319254414E-3"/>
                </c:manualLayout>
              </c:layout>
              <c:spPr>
                <a:noFill/>
                <a:ln>
                  <a:noFill/>
                </a:ln>
                <a:effectLst/>
              </c:spPr>
              <c:txPr>
                <a:bodyPr rot="0" spcFirstLastPara="1" vertOverflow="ellipsis" vert="horz" wrap="square" lIns="38100" tIns="19050" rIns="38100" bIns="19050" anchor="ctr" anchorCtr="1">
                  <a:spAutoFit/>
                </a:bodyPr>
                <a:lstStyle/>
                <a:p>
                  <a:pPr>
                    <a:defRPr sz="1600" b="0" i="0" u="none" strike="noStrike" kern="1200" baseline="0">
                      <a:solidFill>
                        <a:schemeClr val="bg1"/>
                      </a:solidFill>
                      <a:latin typeface="+mn-lt"/>
                      <a:ea typeface="+mn-ea"/>
                      <a:cs typeface="+mn-cs"/>
                    </a:defRPr>
                  </a:pPr>
                  <a:endParaRPr lang="ja-JP"/>
                </a:p>
              </c:txPr>
              <c:dLblPos val="ctr"/>
              <c:showLegendKey val="0"/>
              <c:showVal val="1"/>
              <c:showCatName val="0"/>
              <c:showSerName val="0"/>
              <c:showPercent val="0"/>
              <c:showBubbleSize val="0"/>
              <c:extLst xmlns:c16r2="http://schemas.microsoft.com/office/drawing/2015/06/chart">
                <c:ext xmlns:c16="http://schemas.microsoft.com/office/drawing/2014/chart" uri="{C3380CC4-5D6E-409C-BE32-E72D297353CC}">
                  <c16:uniqueId val="{00000000-8E37-4355-A4EA-BB4AB7CDA673}"/>
                </c:ext>
                <c:ext xmlns:c15="http://schemas.microsoft.com/office/drawing/2012/chart" uri="{CE6537A1-D6FC-4f65-9D91-7224C49458BB}"/>
              </c:extLst>
            </c:dLbl>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ja-JP"/>
              </a:p>
            </c:txPr>
            <c:dLblPos val="ct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c:f>
              <c:strCache>
                <c:ptCount val="1"/>
                <c:pt idx="0">
                  <c:v>全体【n=2000】</c:v>
                </c:pt>
              </c:strCache>
            </c:strRef>
          </c:cat>
          <c:val>
            <c:numRef>
              <c:f>Sheet1!$B$2</c:f>
              <c:numCache>
                <c:formatCode>General</c:formatCode>
                <c:ptCount val="1"/>
                <c:pt idx="0">
                  <c:v>7.8</c:v>
                </c:pt>
              </c:numCache>
            </c:numRef>
          </c:val>
          <c:extLst xmlns:c16r2="http://schemas.microsoft.com/office/drawing/2015/06/chart">
            <c:ext xmlns:c16="http://schemas.microsoft.com/office/drawing/2014/chart" uri="{C3380CC4-5D6E-409C-BE32-E72D297353CC}">
              <c16:uniqueId val="{00000001-8E37-4355-A4EA-BB4AB7CDA673}"/>
            </c:ext>
          </c:extLst>
        </c:ser>
        <c:ser>
          <c:idx val="1"/>
          <c:order val="1"/>
          <c:tx>
            <c:strRef>
              <c:f>Sheet1!$C$1</c:f>
              <c:strCache>
                <c:ptCount val="1"/>
                <c:pt idx="0">
                  <c:v>ややそう思う</c:v>
                </c:pt>
              </c:strCache>
            </c:strRef>
          </c:tx>
          <c:spPr>
            <a:solidFill>
              <a:schemeClr val="accent1">
                <a:shade val="86000"/>
              </a:schemeClr>
            </a:solidFill>
            <a:ln>
              <a:noFill/>
            </a:ln>
            <a:effectLst/>
          </c:spPr>
          <c:invertIfNegative val="0"/>
          <c:dLbls>
            <c:dLbl>
              <c:idx val="0"/>
              <c:spPr>
                <a:noFill/>
                <a:ln>
                  <a:noFill/>
                </a:ln>
                <a:effectLst/>
              </c:spPr>
              <c:txPr>
                <a:bodyPr rot="0" spcFirstLastPara="1" vertOverflow="ellipsis" vert="horz" wrap="square" lIns="38100" tIns="19050" rIns="38100" bIns="19050" anchor="ctr" anchorCtr="1">
                  <a:spAutoFit/>
                </a:bodyPr>
                <a:lstStyle/>
                <a:p>
                  <a:pPr>
                    <a:defRPr sz="1600" b="0" i="0" u="none" strike="noStrike" kern="1200" baseline="0">
                      <a:solidFill>
                        <a:schemeClr val="bg1"/>
                      </a:solidFill>
                      <a:latin typeface="+mn-lt"/>
                      <a:ea typeface="+mn-ea"/>
                      <a:cs typeface="+mn-cs"/>
                    </a:defRPr>
                  </a:pPr>
                  <a:endParaRPr lang="ja-JP"/>
                </a:p>
              </c:txPr>
              <c:dLblPos val="ctr"/>
              <c:showLegendKey val="0"/>
              <c:showVal val="1"/>
              <c:showCatName val="0"/>
              <c:showSerName val="0"/>
              <c:showPercent val="0"/>
              <c:showBubbleSize val="0"/>
            </c:dLbl>
            <c:spPr>
              <a:noFill/>
              <a:ln>
                <a:noFill/>
              </a:ln>
              <a:effectLst/>
            </c:spPr>
            <c:txPr>
              <a:bodyPr rot="0" spcFirstLastPara="1" vertOverflow="ellipsis" vert="horz" wrap="square" lIns="38100" tIns="19050" rIns="38100" bIns="19050" anchor="ctr" anchorCtr="1">
                <a:spAutoFit/>
              </a:bodyPr>
              <a:lstStyle/>
              <a:p>
                <a:pPr>
                  <a:defRPr sz="1200" b="0" i="0" u="none" strike="noStrike" kern="1200" baseline="0">
                    <a:solidFill>
                      <a:schemeClr val="tx1">
                        <a:lumMod val="75000"/>
                        <a:lumOff val="25000"/>
                      </a:schemeClr>
                    </a:solidFill>
                    <a:latin typeface="+mn-lt"/>
                    <a:ea typeface="+mn-ea"/>
                    <a:cs typeface="+mn-cs"/>
                  </a:defRPr>
                </a:pPr>
                <a:endParaRPr lang="ja-JP"/>
              </a:p>
            </c:txPr>
            <c:dLblPos val="ct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c:f>
              <c:strCache>
                <c:ptCount val="1"/>
                <c:pt idx="0">
                  <c:v>全体【n=2000】</c:v>
                </c:pt>
              </c:strCache>
            </c:strRef>
          </c:cat>
          <c:val>
            <c:numRef>
              <c:f>Sheet1!$C$2</c:f>
              <c:numCache>
                <c:formatCode>General</c:formatCode>
                <c:ptCount val="1"/>
                <c:pt idx="0">
                  <c:v>29.5</c:v>
                </c:pt>
              </c:numCache>
            </c:numRef>
          </c:val>
          <c:extLst xmlns:c16r2="http://schemas.microsoft.com/office/drawing/2015/06/chart">
            <c:ext xmlns:c16="http://schemas.microsoft.com/office/drawing/2014/chart" uri="{C3380CC4-5D6E-409C-BE32-E72D297353CC}">
              <c16:uniqueId val="{00000003-8E37-4355-A4EA-BB4AB7CDA673}"/>
            </c:ext>
          </c:extLst>
        </c:ser>
        <c:ser>
          <c:idx val="2"/>
          <c:order val="2"/>
          <c:tx>
            <c:strRef>
              <c:f>Sheet1!$D$1</c:f>
              <c:strCache>
                <c:ptCount val="1"/>
                <c:pt idx="0">
                  <c:v>あまりそう思わない</c:v>
                </c:pt>
              </c:strCache>
            </c:strRef>
          </c:tx>
          <c:spPr>
            <a:solidFill>
              <a:schemeClr val="accent1">
                <a:tint val="86000"/>
              </a:schemeClr>
            </a:solidFill>
            <a:ln>
              <a:noFill/>
            </a:ln>
            <a:effectLst/>
          </c:spPr>
          <c:invertIfNegative val="0"/>
          <c:dLbls>
            <c:dLbl>
              <c:idx val="0"/>
              <c:spPr>
                <a:noFill/>
                <a:ln>
                  <a:noFill/>
                </a:ln>
                <a:effectLst/>
              </c:spPr>
              <c:txPr>
                <a:bodyPr rot="0" spcFirstLastPara="1" vertOverflow="ellipsis" vert="horz" wrap="square" lIns="38100" tIns="19050" rIns="38100" bIns="19050" anchor="ctr" anchorCtr="1">
                  <a:spAutoFit/>
                </a:bodyPr>
                <a:lstStyle/>
                <a:p>
                  <a:pPr>
                    <a:defRPr sz="1600" b="0" i="0" u="none" strike="noStrike" kern="1200" baseline="0">
                      <a:solidFill>
                        <a:schemeClr val="tx1">
                          <a:lumMod val="75000"/>
                          <a:lumOff val="25000"/>
                        </a:schemeClr>
                      </a:solidFill>
                      <a:latin typeface="+mn-lt"/>
                      <a:ea typeface="+mn-ea"/>
                      <a:cs typeface="+mn-cs"/>
                    </a:defRPr>
                  </a:pPr>
                  <a:endParaRPr lang="ja-JP"/>
                </a:p>
              </c:txPr>
              <c:dLblPos val="ctr"/>
              <c:showLegendKey val="0"/>
              <c:showVal val="1"/>
              <c:showCatName val="0"/>
              <c:showSerName val="0"/>
              <c:showPercent val="0"/>
              <c:showBubbleSize val="0"/>
            </c:dLbl>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ja-JP"/>
              </a:p>
            </c:txPr>
            <c:dLblPos val="ct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c:f>
              <c:strCache>
                <c:ptCount val="1"/>
                <c:pt idx="0">
                  <c:v>全体【n=2000】</c:v>
                </c:pt>
              </c:strCache>
            </c:strRef>
          </c:cat>
          <c:val>
            <c:numRef>
              <c:f>Sheet1!$D$2</c:f>
              <c:numCache>
                <c:formatCode>General</c:formatCode>
                <c:ptCount val="1"/>
                <c:pt idx="0">
                  <c:v>54.5</c:v>
                </c:pt>
              </c:numCache>
            </c:numRef>
          </c:val>
          <c:extLst xmlns:c16r2="http://schemas.microsoft.com/office/drawing/2015/06/chart">
            <c:ext xmlns:c16="http://schemas.microsoft.com/office/drawing/2014/chart" uri="{C3380CC4-5D6E-409C-BE32-E72D297353CC}">
              <c16:uniqueId val="{00000005-8E37-4355-A4EA-BB4AB7CDA673}"/>
            </c:ext>
          </c:extLst>
        </c:ser>
        <c:ser>
          <c:idx val="3"/>
          <c:order val="3"/>
          <c:tx>
            <c:strRef>
              <c:f>Sheet1!$E$1</c:f>
              <c:strCache>
                <c:ptCount val="1"/>
                <c:pt idx="0">
                  <c:v>全くそう思わない</c:v>
                </c:pt>
              </c:strCache>
            </c:strRef>
          </c:tx>
          <c:spPr>
            <a:solidFill>
              <a:schemeClr val="accent1">
                <a:tint val="58000"/>
              </a:schemeClr>
            </a:solidFill>
            <a:ln>
              <a:noFill/>
            </a:ln>
            <a:effectLst/>
          </c:spPr>
          <c:invertIfNegative val="0"/>
          <c:dLbls>
            <c:dLbl>
              <c:idx val="0"/>
              <c:spPr>
                <a:noFill/>
                <a:ln>
                  <a:noFill/>
                </a:ln>
                <a:effectLst/>
              </c:spPr>
              <c:txPr>
                <a:bodyPr rot="0" spcFirstLastPara="1" vertOverflow="ellipsis" vert="horz" wrap="square" lIns="38100" tIns="19050" rIns="38100" bIns="19050" anchor="ctr" anchorCtr="1">
                  <a:spAutoFit/>
                </a:bodyPr>
                <a:lstStyle/>
                <a:p>
                  <a:pPr>
                    <a:defRPr sz="1600" b="0" i="0" u="none" strike="noStrike" kern="1200" baseline="0">
                      <a:solidFill>
                        <a:schemeClr val="tx1">
                          <a:lumMod val="75000"/>
                          <a:lumOff val="25000"/>
                        </a:schemeClr>
                      </a:solidFill>
                      <a:latin typeface="+mn-lt"/>
                      <a:ea typeface="+mn-ea"/>
                      <a:cs typeface="+mn-cs"/>
                    </a:defRPr>
                  </a:pPr>
                  <a:endParaRPr lang="ja-JP"/>
                </a:p>
              </c:txPr>
              <c:dLblPos val="ctr"/>
              <c:showLegendKey val="0"/>
              <c:showVal val="1"/>
              <c:showCatName val="0"/>
              <c:showSerName val="0"/>
              <c:showPercent val="0"/>
              <c:showBubbleSize val="0"/>
            </c:dLbl>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ja-JP"/>
              </a:p>
            </c:txPr>
            <c:dLblPos val="ct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c:f>
              <c:strCache>
                <c:ptCount val="1"/>
                <c:pt idx="0">
                  <c:v>全体【n=2000】</c:v>
                </c:pt>
              </c:strCache>
            </c:strRef>
          </c:cat>
          <c:val>
            <c:numRef>
              <c:f>Sheet1!$E$2</c:f>
              <c:numCache>
                <c:formatCode>General</c:formatCode>
                <c:ptCount val="1"/>
                <c:pt idx="0">
                  <c:v>8.3000000000000007</c:v>
                </c:pt>
              </c:numCache>
            </c:numRef>
          </c:val>
          <c:extLst xmlns:c16r2="http://schemas.microsoft.com/office/drawing/2015/06/chart">
            <c:ext xmlns:c16="http://schemas.microsoft.com/office/drawing/2014/chart" uri="{C3380CC4-5D6E-409C-BE32-E72D297353CC}">
              <c16:uniqueId val="{00000007-8E37-4355-A4EA-BB4AB7CDA673}"/>
            </c:ext>
          </c:extLst>
        </c:ser>
        <c:dLbls>
          <c:dLblPos val="ctr"/>
          <c:showLegendKey val="0"/>
          <c:showVal val="1"/>
          <c:showCatName val="0"/>
          <c:showSerName val="0"/>
          <c:showPercent val="0"/>
          <c:showBubbleSize val="0"/>
        </c:dLbls>
        <c:gapWidth val="150"/>
        <c:overlap val="100"/>
        <c:axId val="127542088"/>
        <c:axId val="127542480"/>
      </c:barChart>
      <c:catAx>
        <c:axId val="127542088"/>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ja-JP"/>
          </a:p>
        </c:txPr>
        <c:crossAx val="127542480"/>
        <c:crosses val="autoZero"/>
        <c:auto val="1"/>
        <c:lblAlgn val="ctr"/>
        <c:lblOffset val="100"/>
        <c:noMultiLvlLbl val="0"/>
      </c:catAx>
      <c:valAx>
        <c:axId val="127542480"/>
        <c:scaling>
          <c:orientation val="minMax"/>
        </c:scaling>
        <c:delete val="0"/>
        <c:axPos val="b"/>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ja-JP"/>
          </a:p>
        </c:txPr>
        <c:crossAx val="127542088"/>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ja-JP"/>
        </a:p>
      </c:txPr>
    </c:legend>
    <c:plotVisOnly val="1"/>
    <c:dispBlanksAs val="gap"/>
    <c:showDLblsOverMax val="0"/>
  </c:chart>
  <c:spPr>
    <a:noFill/>
    <a:ln>
      <a:noFill/>
    </a:ln>
    <a:effectLst/>
  </c:spPr>
  <c:txPr>
    <a:bodyPr/>
    <a:lstStyle/>
    <a:p>
      <a:pPr>
        <a:defRPr/>
      </a:pPr>
      <a:endParaRPr lang="ja-JP"/>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ja-JP"/>
  <c:roundedCorners val="0"/>
  <mc:AlternateContent xmlns:mc="http://schemas.openxmlformats.org/markup-compatibility/2006">
    <mc:Choice xmlns:c14="http://schemas.microsoft.com/office/drawing/2007/8/2/chart" Requires="c14">
      <c14:style val="103"/>
    </mc:Choice>
    <mc:Fallback>
      <c:style val="3"/>
    </mc:Fallback>
  </mc:AlternateContent>
  <c:chart>
    <c:title>
      <c:tx>
        <c:rich>
          <a:bodyPr rot="0" spcFirstLastPara="1" vertOverflow="ellipsis" vert="horz" wrap="square" anchor="ctr" anchorCtr="1"/>
          <a:lstStyle/>
          <a:p>
            <a:pPr>
              <a:defRPr sz="1800" b="0" i="0" u="none" strike="noStrike" kern="1200" spc="0" baseline="0">
                <a:solidFill>
                  <a:schemeClr val="tx1">
                    <a:lumMod val="65000"/>
                    <a:lumOff val="35000"/>
                  </a:schemeClr>
                </a:solidFill>
                <a:latin typeface="+mn-lt"/>
                <a:ea typeface="+mn-ea"/>
                <a:cs typeface="+mn-cs"/>
              </a:defRPr>
            </a:pPr>
            <a:r>
              <a:rPr lang="en-US" altLang="ja-JP" sz="1800" dirty="0"/>
              <a:t>【</a:t>
            </a:r>
            <a:r>
              <a:rPr lang="ja-JP" altLang="en-US" sz="1800" dirty="0"/>
              <a:t>モノを所有するより、得られる体験にお金をかけたい</a:t>
            </a:r>
            <a:r>
              <a:rPr lang="en-US" altLang="ja-JP" sz="1800" dirty="0"/>
              <a:t>】</a:t>
            </a:r>
            <a:endParaRPr lang="ja-JP" altLang="en-US" sz="1800" dirty="0"/>
          </a:p>
        </c:rich>
      </c:tx>
      <c:layout>
        <c:manualLayout>
          <c:xMode val="edge"/>
          <c:yMode val="edge"/>
          <c:x val="0.11111218536789022"/>
          <c:y val="0.16641683625353651"/>
        </c:manualLayout>
      </c:layout>
      <c:overlay val="0"/>
      <c:spPr>
        <a:noFill/>
        <a:ln>
          <a:noFill/>
        </a:ln>
        <a:effectLst/>
      </c:spPr>
      <c:txPr>
        <a:bodyPr rot="0" spcFirstLastPara="1" vertOverflow="ellipsis" vert="horz" wrap="square" anchor="ctr" anchorCtr="1"/>
        <a:lstStyle/>
        <a:p>
          <a:pPr>
            <a:defRPr sz="1800" b="0" i="0" u="none" strike="noStrike" kern="1200" spc="0" baseline="0">
              <a:solidFill>
                <a:schemeClr val="tx1">
                  <a:lumMod val="65000"/>
                  <a:lumOff val="35000"/>
                </a:schemeClr>
              </a:solidFill>
              <a:latin typeface="+mn-lt"/>
              <a:ea typeface="+mn-ea"/>
              <a:cs typeface="+mn-cs"/>
            </a:defRPr>
          </a:pPr>
          <a:endParaRPr lang="ja-JP"/>
        </a:p>
      </c:txPr>
    </c:title>
    <c:autoTitleDeleted val="0"/>
    <c:plotArea>
      <c:layout>
        <c:manualLayout>
          <c:layoutTarget val="inner"/>
          <c:xMode val="edge"/>
          <c:yMode val="edge"/>
          <c:x val="0.16748107537986573"/>
          <c:y val="0.30459323968829105"/>
          <c:w val="0.78717132320358019"/>
          <c:h val="0.41718449396932544"/>
        </c:manualLayout>
      </c:layout>
      <c:barChart>
        <c:barDir val="bar"/>
        <c:grouping val="percentStacked"/>
        <c:varyColors val="0"/>
        <c:ser>
          <c:idx val="0"/>
          <c:order val="0"/>
          <c:tx>
            <c:strRef>
              <c:f>Sheet1!$B$1</c:f>
              <c:strCache>
                <c:ptCount val="1"/>
                <c:pt idx="0">
                  <c:v>非常にそう思う</c:v>
                </c:pt>
              </c:strCache>
            </c:strRef>
          </c:tx>
          <c:spPr>
            <a:solidFill>
              <a:schemeClr val="accent1">
                <a:shade val="58000"/>
              </a:schemeClr>
            </a:solidFill>
            <a:ln>
              <a:noFill/>
            </a:ln>
            <a:effectLst/>
          </c:spPr>
          <c:invertIfNegative val="0"/>
          <c:dLbls>
            <c:dLbl>
              <c:idx val="0"/>
              <c:spPr>
                <a:noFill/>
                <a:ln>
                  <a:noFill/>
                </a:ln>
                <a:effectLst/>
              </c:spPr>
              <c:txPr>
                <a:bodyPr rot="0" spcFirstLastPara="1" vertOverflow="ellipsis" vert="horz" wrap="square" lIns="38100" tIns="19050" rIns="38100" bIns="19050" anchor="ctr" anchorCtr="1">
                  <a:spAutoFit/>
                </a:bodyPr>
                <a:lstStyle/>
                <a:p>
                  <a:pPr>
                    <a:defRPr sz="1600" b="0" i="0" u="none" strike="noStrike" kern="1200" baseline="0">
                      <a:solidFill>
                        <a:schemeClr val="bg1"/>
                      </a:solidFill>
                      <a:latin typeface="+mn-lt"/>
                      <a:ea typeface="+mn-ea"/>
                      <a:cs typeface="+mn-cs"/>
                    </a:defRPr>
                  </a:pPr>
                  <a:endParaRPr lang="ja-JP"/>
                </a:p>
              </c:txPr>
              <c:dLblPos val="ctr"/>
              <c:showLegendKey val="0"/>
              <c:showVal val="1"/>
              <c:showCatName val="0"/>
              <c:showSerName val="0"/>
              <c:showPercent val="0"/>
              <c:showBubbleSize val="0"/>
            </c:dLbl>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ja-JP"/>
              </a:p>
            </c:txPr>
            <c:dLblPos val="ct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c:f>
              <c:strCache>
                <c:ptCount val="1"/>
                <c:pt idx="0">
                  <c:v>全体【n=2000】</c:v>
                </c:pt>
              </c:strCache>
            </c:strRef>
          </c:cat>
          <c:val>
            <c:numRef>
              <c:f>Sheet1!$B$2</c:f>
              <c:numCache>
                <c:formatCode>General</c:formatCode>
                <c:ptCount val="1"/>
                <c:pt idx="0">
                  <c:v>14.6</c:v>
                </c:pt>
              </c:numCache>
            </c:numRef>
          </c:val>
          <c:extLst xmlns:c16r2="http://schemas.microsoft.com/office/drawing/2015/06/chart">
            <c:ext xmlns:c16="http://schemas.microsoft.com/office/drawing/2014/chart" uri="{C3380CC4-5D6E-409C-BE32-E72D297353CC}">
              <c16:uniqueId val="{00000001-C04D-4705-B26C-82566C0C1E76}"/>
            </c:ext>
          </c:extLst>
        </c:ser>
        <c:ser>
          <c:idx val="1"/>
          <c:order val="1"/>
          <c:tx>
            <c:strRef>
              <c:f>Sheet1!$C$1</c:f>
              <c:strCache>
                <c:ptCount val="1"/>
                <c:pt idx="0">
                  <c:v>ややそう思う</c:v>
                </c:pt>
              </c:strCache>
            </c:strRef>
          </c:tx>
          <c:spPr>
            <a:solidFill>
              <a:schemeClr val="accent1">
                <a:shade val="86000"/>
              </a:schemeClr>
            </a:solidFill>
            <a:ln>
              <a:noFill/>
            </a:ln>
            <a:effectLst/>
          </c:spPr>
          <c:invertIfNegative val="0"/>
          <c:dLbls>
            <c:dLbl>
              <c:idx val="0"/>
              <c:spPr>
                <a:noFill/>
                <a:ln>
                  <a:noFill/>
                </a:ln>
                <a:effectLst/>
              </c:spPr>
              <c:txPr>
                <a:bodyPr rot="0" spcFirstLastPara="1" vertOverflow="ellipsis" vert="horz" wrap="square" lIns="38100" tIns="19050" rIns="38100" bIns="19050" anchor="ctr" anchorCtr="1">
                  <a:spAutoFit/>
                </a:bodyPr>
                <a:lstStyle/>
                <a:p>
                  <a:pPr>
                    <a:defRPr sz="1600" b="0" i="0" u="none" strike="noStrike" kern="1200" baseline="0">
                      <a:solidFill>
                        <a:schemeClr val="bg1"/>
                      </a:solidFill>
                      <a:latin typeface="+mn-lt"/>
                      <a:ea typeface="+mn-ea"/>
                      <a:cs typeface="+mn-cs"/>
                    </a:defRPr>
                  </a:pPr>
                  <a:endParaRPr lang="ja-JP"/>
                </a:p>
              </c:txPr>
              <c:dLblPos val="ctr"/>
              <c:showLegendKey val="0"/>
              <c:showVal val="1"/>
              <c:showCatName val="0"/>
              <c:showSerName val="0"/>
              <c:showPercent val="0"/>
              <c:showBubbleSize val="0"/>
            </c:dLbl>
            <c:spPr>
              <a:noFill/>
              <a:ln>
                <a:noFill/>
              </a:ln>
              <a:effectLst/>
            </c:spPr>
            <c:txPr>
              <a:bodyPr rot="0" spcFirstLastPara="1" vertOverflow="ellipsis" vert="horz" wrap="square" lIns="38100" tIns="19050" rIns="38100" bIns="19050" anchor="ctr" anchorCtr="1">
                <a:spAutoFit/>
              </a:bodyPr>
              <a:lstStyle/>
              <a:p>
                <a:pPr>
                  <a:defRPr sz="1200" b="0" i="0" u="none" strike="noStrike" kern="1200" baseline="0">
                    <a:solidFill>
                      <a:schemeClr val="tx1">
                        <a:lumMod val="75000"/>
                        <a:lumOff val="25000"/>
                      </a:schemeClr>
                    </a:solidFill>
                    <a:latin typeface="+mn-lt"/>
                    <a:ea typeface="+mn-ea"/>
                    <a:cs typeface="+mn-cs"/>
                  </a:defRPr>
                </a:pPr>
                <a:endParaRPr lang="ja-JP"/>
              </a:p>
            </c:txPr>
            <c:dLblPos val="ct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c:f>
              <c:strCache>
                <c:ptCount val="1"/>
                <c:pt idx="0">
                  <c:v>全体【n=2000】</c:v>
                </c:pt>
              </c:strCache>
            </c:strRef>
          </c:cat>
          <c:val>
            <c:numRef>
              <c:f>Sheet1!$C$2</c:f>
              <c:numCache>
                <c:formatCode>General</c:formatCode>
                <c:ptCount val="1"/>
                <c:pt idx="0">
                  <c:v>54.6</c:v>
                </c:pt>
              </c:numCache>
            </c:numRef>
          </c:val>
          <c:extLst xmlns:c16r2="http://schemas.microsoft.com/office/drawing/2015/06/chart">
            <c:ext xmlns:c16="http://schemas.microsoft.com/office/drawing/2014/chart" uri="{C3380CC4-5D6E-409C-BE32-E72D297353CC}">
              <c16:uniqueId val="{00000003-C04D-4705-B26C-82566C0C1E76}"/>
            </c:ext>
          </c:extLst>
        </c:ser>
        <c:ser>
          <c:idx val="2"/>
          <c:order val="2"/>
          <c:tx>
            <c:strRef>
              <c:f>Sheet1!$D$1</c:f>
              <c:strCache>
                <c:ptCount val="1"/>
                <c:pt idx="0">
                  <c:v>あまりそう思わない</c:v>
                </c:pt>
              </c:strCache>
            </c:strRef>
          </c:tx>
          <c:spPr>
            <a:solidFill>
              <a:schemeClr val="accent1">
                <a:tint val="86000"/>
              </a:schemeClr>
            </a:solidFill>
            <a:ln>
              <a:noFill/>
            </a:ln>
            <a:effectLst/>
          </c:spPr>
          <c:invertIfNegative val="0"/>
          <c:dLbls>
            <c:dLbl>
              <c:idx val="0"/>
              <c:spPr>
                <a:noFill/>
                <a:ln>
                  <a:noFill/>
                </a:ln>
                <a:effectLst/>
              </c:spPr>
              <c:txPr>
                <a:bodyPr rot="0" spcFirstLastPara="1" vertOverflow="ellipsis" vert="horz" wrap="square" lIns="38100" tIns="19050" rIns="38100" bIns="19050" anchor="ctr" anchorCtr="1">
                  <a:spAutoFit/>
                </a:bodyPr>
                <a:lstStyle/>
                <a:p>
                  <a:pPr>
                    <a:defRPr sz="1600" b="0" i="0" u="none" strike="noStrike" kern="1200" baseline="0">
                      <a:solidFill>
                        <a:schemeClr val="tx1">
                          <a:lumMod val="75000"/>
                          <a:lumOff val="25000"/>
                        </a:schemeClr>
                      </a:solidFill>
                      <a:latin typeface="+mn-lt"/>
                      <a:ea typeface="+mn-ea"/>
                      <a:cs typeface="+mn-cs"/>
                    </a:defRPr>
                  </a:pPr>
                  <a:endParaRPr lang="ja-JP"/>
                </a:p>
              </c:txPr>
              <c:dLblPos val="ctr"/>
              <c:showLegendKey val="0"/>
              <c:showVal val="1"/>
              <c:showCatName val="0"/>
              <c:showSerName val="0"/>
              <c:showPercent val="0"/>
              <c:showBubbleSize val="0"/>
            </c:dLbl>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ja-JP"/>
              </a:p>
            </c:txPr>
            <c:dLblPos val="ct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c:f>
              <c:strCache>
                <c:ptCount val="1"/>
                <c:pt idx="0">
                  <c:v>全体【n=2000】</c:v>
                </c:pt>
              </c:strCache>
            </c:strRef>
          </c:cat>
          <c:val>
            <c:numRef>
              <c:f>Sheet1!$D$2</c:f>
              <c:numCache>
                <c:formatCode>General</c:formatCode>
                <c:ptCount val="1"/>
                <c:pt idx="0">
                  <c:v>27.8</c:v>
                </c:pt>
              </c:numCache>
            </c:numRef>
          </c:val>
          <c:extLst xmlns:c16r2="http://schemas.microsoft.com/office/drawing/2015/06/chart">
            <c:ext xmlns:c16="http://schemas.microsoft.com/office/drawing/2014/chart" uri="{C3380CC4-5D6E-409C-BE32-E72D297353CC}">
              <c16:uniqueId val="{00000005-C04D-4705-B26C-82566C0C1E76}"/>
            </c:ext>
          </c:extLst>
        </c:ser>
        <c:ser>
          <c:idx val="3"/>
          <c:order val="3"/>
          <c:tx>
            <c:strRef>
              <c:f>Sheet1!$E$1</c:f>
              <c:strCache>
                <c:ptCount val="1"/>
                <c:pt idx="0">
                  <c:v>全くそう思わない</c:v>
                </c:pt>
              </c:strCache>
            </c:strRef>
          </c:tx>
          <c:spPr>
            <a:solidFill>
              <a:schemeClr val="accent1">
                <a:tint val="58000"/>
              </a:schemeClr>
            </a:solidFill>
            <a:ln>
              <a:noFill/>
            </a:ln>
            <a:effectLst/>
          </c:spPr>
          <c:invertIfNegative val="0"/>
          <c:dLbls>
            <c:dLbl>
              <c:idx val="0"/>
              <c:spPr>
                <a:noFill/>
                <a:ln>
                  <a:noFill/>
                </a:ln>
                <a:effectLst/>
              </c:spPr>
              <c:txPr>
                <a:bodyPr rot="0" spcFirstLastPara="1" vertOverflow="ellipsis" vert="horz" wrap="square" lIns="38100" tIns="19050" rIns="38100" bIns="19050" anchor="ctr" anchorCtr="1">
                  <a:spAutoFit/>
                </a:bodyPr>
                <a:lstStyle/>
                <a:p>
                  <a:pPr>
                    <a:defRPr sz="1600" b="0" i="0" u="none" strike="noStrike" kern="1200" baseline="0">
                      <a:solidFill>
                        <a:schemeClr val="tx1">
                          <a:lumMod val="75000"/>
                          <a:lumOff val="25000"/>
                        </a:schemeClr>
                      </a:solidFill>
                      <a:latin typeface="+mn-lt"/>
                      <a:ea typeface="+mn-ea"/>
                      <a:cs typeface="+mn-cs"/>
                    </a:defRPr>
                  </a:pPr>
                  <a:endParaRPr lang="ja-JP"/>
                </a:p>
              </c:txPr>
              <c:dLblPos val="ctr"/>
              <c:showLegendKey val="0"/>
              <c:showVal val="1"/>
              <c:showCatName val="0"/>
              <c:showSerName val="0"/>
              <c:showPercent val="0"/>
              <c:showBubbleSize val="0"/>
            </c:dLbl>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ja-JP"/>
              </a:p>
            </c:txPr>
            <c:dLblPos val="ct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c:f>
              <c:strCache>
                <c:ptCount val="1"/>
                <c:pt idx="0">
                  <c:v>全体【n=2000】</c:v>
                </c:pt>
              </c:strCache>
            </c:strRef>
          </c:cat>
          <c:val>
            <c:numRef>
              <c:f>Sheet1!$E$2</c:f>
              <c:numCache>
                <c:formatCode>General</c:formatCode>
                <c:ptCount val="1"/>
                <c:pt idx="0">
                  <c:v>3.1</c:v>
                </c:pt>
              </c:numCache>
            </c:numRef>
          </c:val>
          <c:extLst xmlns:c16r2="http://schemas.microsoft.com/office/drawing/2015/06/chart">
            <c:ext xmlns:c16="http://schemas.microsoft.com/office/drawing/2014/chart" uri="{C3380CC4-5D6E-409C-BE32-E72D297353CC}">
              <c16:uniqueId val="{00000007-C04D-4705-B26C-82566C0C1E76}"/>
            </c:ext>
          </c:extLst>
        </c:ser>
        <c:dLbls>
          <c:dLblPos val="ctr"/>
          <c:showLegendKey val="0"/>
          <c:showVal val="1"/>
          <c:showCatName val="0"/>
          <c:showSerName val="0"/>
          <c:showPercent val="0"/>
          <c:showBubbleSize val="0"/>
        </c:dLbls>
        <c:gapWidth val="150"/>
        <c:overlap val="100"/>
        <c:axId val="127543264"/>
        <c:axId val="127543656"/>
      </c:barChart>
      <c:catAx>
        <c:axId val="127543264"/>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ja-JP"/>
          </a:p>
        </c:txPr>
        <c:crossAx val="127543656"/>
        <c:crosses val="autoZero"/>
        <c:auto val="1"/>
        <c:lblAlgn val="ctr"/>
        <c:lblOffset val="100"/>
        <c:noMultiLvlLbl val="0"/>
      </c:catAx>
      <c:valAx>
        <c:axId val="127543656"/>
        <c:scaling>
          <c:orientation val="minMax"/>
        </c:scaling>
        <c:delete val="0"/>
        <c:axPos val="b"/>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ja-JP"/>
          </a:p>
        </c:txPr>
        <c:crossAx val="127543264"/>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ja-JP"/>
        </a:p>
      </c:txPr>
    </c:legend>
    <c:plotVisOnly val="1"/>
    <c:dispBlanksAs val="gap"/>
    <c:showDLblsOverMax val="0"/>
  </c:chart>
  <c:spPr>
    <a:noFill/>
    <a:ln>
      <a:noFill/>
    </a:ln>
    <a:effectLst/>
  </c:spPr>
  <c:txPr>
    <a:bodyPr/>
    <a:lstStyle/>
    <a:p>
      <a:pPr>
        <a:defRPr/>
      </a:pPr>
      <a:endParaRPr lang="ja-JP"/>
    </a:p>
  </c:txPr>
  <c:externalData r:id="rId3">
    <c:autoUpdate val="0"/>
  </c:externalData>
</c:chartSpace>
</file>

<file path=ppt/charts/colors1.xml><?xml version="1.0" encoding="utf-8"?>
<cs:colorStyle xmlns:cs="http://schemas.microsoft.com/office/drawing/2012/chartStyle" xmlns:a="http://schemas.openxmlformats.org/drawingml/2006/main" meth="withinLinear" id="14">
  <a:schemeClr val="accent1"/>
</cs:colorStyle>
</file>

<file path=ppt/charts/colors2.xml><?xml version="1.0" encoding="utf-8"?>
<cs:colorStyle xmlns:cs="http://schemas.microsoft.com/office/drawing/2012/chartStyle" xmlns:a="http://schemas.openxmlformats.org/drawingml/2006/main" meth="withinLinear" id="14">
  <a:schemeClr val="accent1"/>
</cs:colorStyle>
</file>

<file path=ppt/charts/style1.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drawings/_rels/vmlDrawing1.vml.rels><?xml version="1.0" encoding="UTF-8" standalone="yes"?>
<Relationships xmlns="http://schemas.openxmlformats.org/package/2006/relationships"><Relationship Id="rId1" Type="http://schemas.openxmlformats.org/officeDocument/2006/relationships/image" Target="../media/image26.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26.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26.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26.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50475" cy="498852"/>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sz="quarter" idx="1"/>
          </p:nvPr>
        </p:nvSpPr>
        <p:spPr>
          <a:xfrm>
            <a:off x="3856737" y="0"/>
            <a:ext cx="2950475" cy="498852"/>
          </a:xfrm>
          <a:prstGeom prst="rect">
            <a:avLst/>
          </a:prstGeom>
        </p:spPr>
        <p:txBody>
          <a:bodyPr vert="horz" lIns="91440" tIns="45720" rIns="91440" bIns="45720" rtlCol="0"/>
          <a:lstStyle>
            <a:lvl1pPr algn="r">
              <a:defRPr sz="1200"/>
            </a:lvl1pPr>
          </a:lstStyle>
          <a:p>
            <a:fld id="{0FAD540C-0312-4F49-B5EC-CCE3529A5269}" type="datetime1">
              <a:rPr kumimoji="1" lang="ja-JP" altLang="en-US" smtClean="0"/>
              <a:t>2017/12/12</a:t>
            </a:fld>
            <a:endParaRPr kumimoji="1" lang="ja-JP" altLang="en-US"/>
          </a:p>
        </p:txBody>
      </p:sp>
      <p:sp>
        <p:nvSpPr>
          <p:cNvPr id="4" name="フッター プレースホルダー 3"/>
          <p:cNvSpPr>
            <a:spLocks noGrp="1"/>
          </p:cNvSpPr>
          <p:nvPr>
            <p:ph type="ftr" sz="quarter" idx="2"/>
          </p:nvPr>
        </p:nvSpPr>
        <p:spPr>
          <a:xfrm>
            <a:off x="0" y="9443662"/>
            <a:ext cx="2950475" cy="498851"/>
          </a:xfrm>
          <a:prstGeom prst="rect">
            <a:avLst/>
          </a:prstGeom>
        </p:spPr>
        <p:txBody>
          <a:bodyPr vert="horz" lIns="91440" tIns="45720" rIns="91440" bIns="45720" rtlCol="0" anchor="b"/>
          <a:lstStyle>
            <a:lvl1pPr algn="l">
              <a:defRPr sz="1200"/>
            </a:lvl1pPr>
          </a:lstStyle>
          <a:p>
            <a:endParaRPr kumimoji="1" lang="ja-JP" altLang="en-US"/>
          </a:p>
        </p:txBody>
      </p:sp>
      <p:sp>
        <p:nvSpPr>
          <p:cNvPr id="5" name="スライド番号プレースホルダー 4"/>
          <p:cNvSpPr>
            <a:spLocks noGrp="1"/>
          </p:cNvSpPr>
          <p:nvPr>
            <p:ph type="sldNum" sz="quarter" idx="3"/>
          </p:nvPr>
        </p:nvSpPr>
        <p:spPr>
          <a:xfrm>
            <a:off x="3856737" y="9443662"/>
            <a:ext cx="2950475" cy="498851"/>
          </a:xfrm>
          <a:prstGeom prst="rect">
            <a:avLst/>
          </a:prstGeom>
        </p:spPr>
        <p:txBody>
          <a:bodyPr vert="horz" lIns="91440" tIns="45720" rIns="91440" bIns="45720" rtlCol="0" anchor="b"/>
          <a:lstStyle>
            <a:lvl1pPr algn="r">
              <a:defRPr sz="1200"/>
            </a:lvl1pPr>
          </a:lstStyle>
          <a:p>
            <a:fld id="{0B197445-9B28-45E7-AB44-A66AA2573925}" type="slidenum">
              <a:rPr kumimoji="1" lang="ja-JP" altLang="en-US" smtClean="0"/>
              <a:t>‹#›</a:t>
            </a:fld>
            <a:endParaRPr kumimoji="1" lang="ja-JP" altLang="en-US"/>
          </a:p>
        </p:txBody>
      </p:sp>
    </p:spTree>
    <p:extLst>
      <p:ext uri="{BB962C8B-B14F-4D97-AF65-F5344CB8AC3E}">
        <p14:creationId xmlns:p14="http://schemas.microsoft.com/office/powerpoint/2010/main" val="3663916415"/>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2050" name="ヘッダー プレースホルダー 1"/>
          <p:cNvSpPr>
            <a:spLocks noGrp="1" noChangeArrowheads="1"/>
          </p:cNvSpPr>
          <p:nvPr>
            <p:ph type="hdr" sz="quarter" idx="4294967295"/>
          </p:nvPr>
        </p:nvSpPr>
        <p:spPr bwMode="auto">
          <a:xfrm>
            <a:off x="0" y="0"/>
            <a:ext cx="2950475" cy="4988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defRPr sz="1200"/>
            </a:lvl1pPr>
          </a:lstStyle>
          <a:p>
            <a:endParaRPr lang="ja-JP" altLang="ja-JP"/>
          </a:p>
        </p:txBody>
      </p:sp>
      <p:sp>
        <p:nvSpPr>
          <p:cNvPr id="2051" name="日付プレースホルダー 2"/>
          <p:cNvSpPr>
            <a:spLocks noGrp="1" noChangeArrowheads="1"/>
          </p:cNvSpPr>
          <p:nvPr>
            <p:ph type="dt" idx="1"/>
          </p:nvPr>
        </p:nvSpPr>
        <p:spPr bwMode="auto">
          <a:xfrm>
            <a:off x="3856737" y="0"/>
            <a:ext cx="2950475" cy="4988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r">
              <a:defRPr/>
            </a:lvl1pPr>
          </a:lstStyle>
          <a:p>
            <a:fld id="{94D83F0F-9E18-4476-8BD7-6FCD45F9B8B0}" type="datetime1">
              <a:rPr lang="ja-JP" altLang="en-US" smtClean="0"/>
              <a:t>2017/12/12</a:t>
            </a:fld>
            <a:endParaRPr lang="ja-JP" altLang="en-US" sz="1200"/>
          </a:p>
        </p:txBody>
      </p:sp>
      <p:sp>
        <p:nvSpPr>
          <p:cNvPr id="2052" name="スライド イメージ プレースホルダー 3"/>
          <p:cNvSpPr>
            <a:spLocks noGrp="1" noRot="1" noChangeAspect="1" noChangeArrowheads="1"/>
          </p:cNvSpPr>
          <p:nvPr>
            <p:ph type="sldImg" idx="2"/>
          </p:nvPr>
        </p:nvSpPr>
        <p:spPr bwMode="auto">
          <a:xfrm>
            <a:off x="422275" y="1243013"/>
            <a:ext cx="5964238" cy="3355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mpd="sng">
                <a:solidFill>
                  <a:srgbClr val="000000"/>
                </a:solidFill>
                <a:bevel/>
                <a:headEnd/>
                <a:tailEnd/>
              </a14:hiddenLine>
            </a:ext>
          </a:extLst>
        </p:spPr>
      </p:sp>
      <p:sp>
        <p:nvSpPr>
          <p:cNvPr id="2053" name="ノート プレースホルダー 4"/>
          <p:cNvSpPr>
            <a:spLocks noGrp="1" noRot="1" noChangeAspect="1" noChangeArrowheads="1"/>
          </p:cNvSpPr>
          <p:nvPr/>
        </p:nvSpPr>
        <p:spPr bwMode="auto">
          <a:xfrm>
            <a:off x="680879" y="4784835"/>
            <a:ext cx="5447030" cy="39148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mpd="sng">
                <a:solidFill>
                  <a:srgbClr val="000000"/>
                </a:solidFill>
                <a:bevel/>
                <a:headEnd/>
                <a:tailEnd/>
              </a14:hiddenLine>
            </a:ext>
          </a:extLst>
        </p:spPr>
        <p:txBody>
          <a:bodyPr anchor="ctr"/>
          <a:lstStyle>
            <a:lvl1pPr defTabSz="0" eaLnBrk="0" hangingPunct="0">
              <a:spcBef>
                <a:spcPct val="30000"/>
              </a:spcBef>
              <a:defRPr sz="1200">
                <a:solidFill>
                  <a:schemeClr val="tx1"/>
                </a:solidFill>
                <a:latin typeface="Arial" panose="020B0604020202020204" pitchFamily="34" charset="0"/>
              </a:defRPr>
            </a:lvl1pPr>
            <a:lvl2pPr defTabSz="0" eaLnBrk="0" hangingPunct="0">
              <a:spcBef>
                <a:spcPct val="30000"/>
              </a:spcBef>
              <a:defRPr sz="1200">
                <a:solidFill>
                  <a:schemeClr val="tx1"/>
                </a:solidFill>
                <a:latin typeface="Arial" panose="020B0604020202020204" pitchFamily="34" charset="0"/>
              </a:defRPr>
            </a:lvl2pPr>
            <a:lvl3pPr defTabSz="0" eaLnBrk="0" hangingPunct="0">
              <a:spcBef>
                <a:spcPct val="30000"/>
              </a:spcBef>
              <a:defRPr sz="1200">
                <a:solidFill>
                  <a:schemeClr val="tx1"/>
                </a:solidFill>
                <a:latin typeface="Arial" panose="020B0604020202020204" pitchFamily="34" charset="0"/>
              </a:defRPr>
            </a:lvl3pPr>
            <a:lvl4pPr defTabSz="0" eaLnBrk="0" hangingPunct="0">
              <a:spcBef>
                <a:spcPct val="30000"/>
              </a:spcBef>
              <a:defRPr sz="1200">
                <a:solidFill>
                  <a:schemeClr val="tx1"/>
                </a:solidFill>
                <a:latin typeface="Arial" panose="020B0604020202020204" pitchFamily="34" charset="0"/>
              </a:defRPr>
            </a:lvl4pPr>
            <a:lvl5pPr defTabSz="0" eaLnBrk="0" hangingPunct="0">
              <a:spcBef>
                <a:spcPct val="30000"/>
              </a:spcBef>
              <a:defRPr sz="1200">
                <a:solidFill>
                  <a:schemeClr val="tx1"/>
                </a:solidFill>
                <a:latin typeface="Arial" panose="020B0604020202020204" pitchFamily="34" charset="0"/>
              </a:defRPr>
            </a:lvl5pPr>
            <a:lvl6pPr marL="457200" defTabSz="0" eaLnBrk="0" fontAlgn="base" hangingPunct="0">
              <a:spcBef>
                <a:spcPct val="30000"/>
              </a:spcBef>
              <a:spcAft>
                <a:spcPct val="0"/>
              </a:spcAft>
              <a:defRPr sz="1200">
                <a:solidFill>
                  <a:schemeClr val="tx1"/>
                </a:solidFill>
                <a:latin typeface="Arial" panose="020B0604020202020204" pitchFamily="34" charset="0"/>
              </a:defRPr>
            </a:lvl6pPr>
            <a:lvl7pPr marL="914400" defTabSz="0" eaLnBrk="0" fontAlgn="base" hangingPunct="0">
              <a:spcBef>
                <a:spcPct val="30000"/>
              </a:spcBef>
              <a:spcAft>
                <a:spcPct val="0"/>
              </a:spcAft>
              <a:defRPr sz="1200">
                <a:solidFill>
                  <a:schemeClr val="tx1"/>
                </a:solidFill>
                <a:latin typeface="Arial" panose="020B0604020202020204" pitchFamily="34" charset="0"/>
              </a:defRPr>
            </a:lvl7pPr>
            <a:lvl8pPr marL="1371600" defTabSz="0" eaLnBrk="0" fontAlgn="base" hangingPunct="0">
              <a:spcBef>
                <a:spcPct val="30000"/>
              </a:spcBef>
              <a:spcAft>
                <a:spcPct val="0"/>
              </a:spcAft>
              <a:defRPr sz="1200">
                <a:solidFill>
                  <a:schemeClr val="tx1"/>
                </a:solidFill>
                <a:latin typeface="Arial" panose="020B0604020202020204" pitchFamily="34" charset="0"/>
              </a:defRPr>
            </a:lvl8pPr>
            <a:lvl9pPr marL="1828800" defTabSz="0" eaLnBrk="0" fontAlgn="base" hangingPunct="0">
              <a:spcBef>
                <a:spcPct val="30000"/>
              </a:spcBef>
              <a:spcAft>
                <a:spcPct val="0"/>
              </a:spcAft>
              <a:defRPr sz="1200">
                <a:solidFill>
                  <a:schemeClr val="tx1"/>
                </a:solidFill>
                <a:latin typeface="Arial" panose="020B0604020202020204" pitchFamily="34" charset="0"/>
              </a:defRPr>
            </a:lvl9pPr>
          </a:lstStyle>
          <a:p>
            <a:pPr>
              <a:buFontTx/>
              <a:buNone/>
            </a:pPr>
            <a:r>
              <a:rPr lang="ja-JP" altLang="en-US"/>
              <a:t>マスター テキストの書式設定</a:t>
            </a:r>
          </a:p>
          <a:p>
            <a:pPr>
              <a:buFontTx/>
              <a:buNone/>
            </a:pPr>
            <a:r>
              <a:rPr lang="ja-JP" altLang="en-US"/>
              <a:t>第 </a:t>
            </a:r>
            <a:r>
              <a:rPr lang="en-US" altLang="ja-JP"/>
              <a:t>2 </a:t>
            </a:r>
            <a:r>
              <a:rPr lang="ja-JP" altLang="en-US"/>
              <a:t>レベル</a:t>
            </a:r>
          </a:p>
          <a:p>
            <a:pPr>
              <a:buFontTx/>
              <a:buNone/>
            </a:pPr>
            <a:r>
              <a:rPr lang="ja-JP" altLang="en-US"/>
              <a:t>第 </a:t>
            </a:r>
            <a:r>
              <a:rPr lang="en-US" altLang="ja-JP"/>
              <a:t>3 </a:t>
            </a:r>
            <a:r>
              <a:rPr lang="ja-JP" altLang="en-US"/>
              <a:t>レベル</a:t>
            </a:r>
          </a:p>
          <a:p>
            <a:pPr>
              <a:buFontTx/>
              <a:buNone/>
            </a:pPr>
            <a:r>
              <a:rPr lang="ja-JP" altLang="en-US"/>
              <a:t>第 </a:t>
            </a:r>
            <a:r>
              <a:rPr lang="en-US" altLang="ja-JP"/>
              <a:t>4 </a:t>
            </a:r>
            <a:r>
              <a:rPr lang="ja-JP" altLang="en-US"/>
              <a:t>レベル</a:t>
            </a:r>
          </a:p>
          <a:p>
            <a:pPr>
              <a:buFontTx/>
              <a:buNone/>
            </a:pPr>
            <a:r>
              <a:rPr lang="ja-JP" altLang="en-US"/>
              <a:t>第 </a:t>
            </a:r>
            <a:r>
              <a:rPr lang="en-US" altLang="ja-JP"/>
              <a:t>5 </a:t>
            </a:r>
            <a:r>
              <a:rPr lang="ja-JP" altLang="en-US"/>
              <a:t>レベル</a:t>
            </a:r>
          </a:p>
        </p:txBody>
      </p:sp>
      <p:sp>
        <p:nvSpPr>
          <p:cNvPr id="2054" name="フッター プレースホルダー 5"/>
          <p:cNvSpPr>
            <a:spLocks noGrp="1" noChangeArrowheads="1"/>
          </p:cNvSpPr>
          <p:nvPr>
            <p:ph type="ftr" sz="quarter" idx="4"/>
          </p:nvPr>
        </p:nvSpPr>
        <p:spPr bwMode="auto">
          <a:xfrm>
            <a:off x="0" y="9443662"/>
            <a:ext cx="2950475" cy="4988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lvl1pPr>
              <a:defRPr sz="1200"/>
            </a:lvl1pPr>
          </a:lstStyle>
          <a:p>
            <a:endParaRPr lang="ja-JP" altLang="ja-JP"/>
          </a:p>
        </p:txBody>
      </p:sp>
      <p:sp>
        <p:nvSpPr>
          <p:cNvPr id="2055" name="スライド番号プレースホルダー 6"/>
          <p:cNvSpPr>
            <a:spLocks noGrp="1" noChangeArrowheads="1"/>
          </p:cNvSpPr>
          <p:nvPr>
            <p:ph type="sldNum" sz="quarter" idx="5"/>
          </p:nvPr>
        </p:nvSpPr>
        <p:spPr bwMode="auto">
          <a:xfrm>
            <a:off x="3856737" y="9443662"/>
            <a:ext cx="2950475" cy="4988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lvl1pPr algn="r">
              <a:defRPr/>
            </a:lvl1pPr>
          </a:lstStyle>
          <a:p>
            <a:fld id="{8292BC1D-FFBA-4F90-A995-9816C35DBBA8}" type="slidenum">
              <a:rPr lang="ja-JP" altLang="en-US"/>
              <a:pPr/>
              <a:t>‹#›</a:t>
            </a:fld>
            <a:endParaRPr lang="ja-JP" altLang="en-US" sz="1200"/>
          </a:p>
        </p:txBody>
      </p:sp>
    </p:spTree>
    <p:extLst>
      <p:ext uri="{BB962C8B-B14F-4D97-AF65-F5344CB8AC3E}">
        <p14:creationId xmlns:p14="http://schemas.microsoft.com/office/powerpoint/2010/main" val="170876750"/>
      </p:ext>
    </p:extLst>
  </p:cSld>
  <p:clrMap bg1="lt1" tx1="dk1" bg2="lt2" tx2="dk2" accent1="accent1" accent2="accent2" accent3="accent3" accent4="accent4" accent5="accent5" accent6="accent6" hlink="hlink" folHlink="folHlink"/>
  <p:hf hdr="0" ftr="0"/>
  <p:notesStyle>
    <a:lvl1pPr algn="l" defTabSz="0"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1pPr>
    <a:lvl2pPr algn="l" defTabSz="0"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2pPr>
    <a:lvl3pPr algn="l" defTabSz="0"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3pPr>
    <a:lvl4pPr algn="l" defTabSz="0"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4pPr>
    <a:lvl5pPr algn="l" defTabSz="0"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3" Type="http://schemas.openxmlformats.org/officeDocument/2006/relationships/slide" Target="../slides/slide6.xml"/><Relationship Id="rId2" Type="http://schemas.openxmlformats.org/officeDocument/2006/relationships/notesMaster" Target="../notesMasters/notesMaster1.xml"/><Relationship Id="rId1" Type="http://schemas.openxmlformats.org/officeDocument/2006/relationships/themeOverride" Target="../theme/themeOverride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3" Type="http://schemas.openxmlformats.org/officeDocument/2006/relationships/slide" Target="../slides/slide30.xml"/><Relationship Id="rId2" Type="http://schemas.openxmlformats.org/officeDocument/2006/relationships/notesMaster" Target="../notesMasters/notesMaster1.xml"/><Relationship Id="rId1" Type="http://schemas.openxmlformats.org/officeDocument/2006/relationships/themeOverride" Target="../theme/themeOverride2.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a:xfrm>
            <a:off x="680879" y="4784835"/>
            <a:ext cx="5447030" cy="3914864"/>
          </a:xfrm>
          <a:prstGeom prst="rect">
            <a:avLst/>
          </a:prstGeom>
        </p:spPr>
        <p:txBody>
          <a:bodyPr/>
          <a:lstStyle/>
          <a:p>
            <a:endParaRPr kumimoji="1" lang="ja-JP" altLang="en-US"/>
          </a:p>
        </p:txBody>
      </p:sp>
      <p:sp>
        <p:nvSpPr>
          <p:cNvPr id="4" name="日付プレースホルダー 3"/>
          <p:cNvSpPr>
            <a:spLocks noGrp="1"/>
          </p:cNvSpPr>
          <p:nvPr>
            <p:ph type="dt" idx="10"/>
          </p:nvPr>
        </p:nvSpPr>
        <p:spPr/>
        <p:txBody>
          <a:bodyPr/>
          <a:lstStyle/>
          <a:p>
            <a:fld id="{90FC715B-7052-40C9-840C-AEDFA15A1360}" type="datetime1">
              <a:rPr lang="ja-JP" altLang="en-US" smtClean="0"/>
              <a:t>2017/12/12</a:t>
            </a:fld>
            <a:endParaRPr lang="ja-JP" altLang="en-US" sz="1200"/>
          </a:p>
        </p:txBody>
      </p:sp>
      <p:sp>
        <p:nvSpPr>
          <p:cNvPr id="5" name="スライド番号プレースホルダー 4"/>
          <p:cNvSpPr>
            <a:spLocks noGrp="1"/>
          </p:cNvSpPr>
          <p:nvPr>
            <p:ph type="sldNum" sz="quarter" idx="11"/>
          </p:nvPr>
        </p:nvSpPr>
        <p:spPr/>
        <p:txBody>
          <a:bodyPr/>
          <a:lstStyle/>
          <a:p>
            <a:fld id="{8292BC1D-FFBA-4F90-A995-9816C35DBBA8}" type="slidenum">
              <a:rPr lang="ja-JP" altLang="en-US" smtClean="0"/>
              <a:pPr/>
              <a:t>1</a:t>
            </a:fld>
            <a:endParaRPr lang="ja-JP" altLang="en-US" sz="1200"/>
          </a:p>
        </p:txBody>
      </p:sp>
    </p:spTree>
    <p:extLst>
      <p:ext uri="{BB962C8B-B14F-4D97-AF65-F5344CB8AC3E}">
        <p14:creationId xmlns:p14="http://schemas.microsoft.com/office/powerpoint/2010/main" val="211638046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a:xfrm>
            <a:off x="680879" y="4784835"/>
            <a:ext cx="5447030" cy="3914864"/>
          </a:xfrm>
          <a:prstGeom prst="rect">
            <a:avLst/>
          </a:prstGeom>
        </p:spPr>
        <p:txBody>
          <a:bodyPr/>
          <a:lstStyle/>
          <a:p>
            <a:endParaRPr kumimoji="1" lang="ja-JP" altLang="en-US"/>
          </a:p>
        </p:txBody>
      </p:sp>
      <p:sp>
        <p:nvSpPr>
          <p:cNvPr id="4" name="日付プレースホルダー 3"/>
          <p:cNvSpPr>
            <a:spLocks noGrp="1"/>
          </p:cNvSpPr>
          <p:nvPr>
            <p:ph type="dt" idx="10"/>
          </p:nvPr>
        </p:nvSpPr>
        <p:spPr/>
        <p:txBody>
          <a:bodyPr/>
          <a:lstStyle/>
          <a:p>
            <a:fld id="{90FC715B-7052-40C9-840C-AEDFA15A1360}" type="datetime1">
              <a:rPr lang="ja-JP" altLang="en-US" smtClean="0"/>
              <a:t>2017/12/12</a:t>
            </a:fld>
            <a:endParaRPr lang="ja-JP" altLang="en-US" sz="1200"/>
          </a:p>
        </p:txBody>
      </p:sp>
      <p:sp>
        <p:nvSpPr>
          <p:cNvPr id="5" name="スライド番号プレースホルダー 4"/>
          <p:cNvSpPr>
            <a:spLocks noGrp="1"/>
          </p:cNvSpPr>
          <p:nvPr>
            <p:ph type="sldNum" sz="quarter" idx="11"/>
          </p:nvPr>
        </p:nvSpPr>
        <p:spPr/>
        <p:txBody>
          <a:bodyPr/>
          <a:lstStyle/>
          <a:p>
            <a:fld id="{8292BC1D-FFBA-4F90-A995-9816C35DBBA8}" type="slidenum">
              <a:rPr lang="ja-JP" altLang="en-US" smtClean="0"/>
              <a:pPr/>
              <a:t>50</a:t>
            </a:fld>
            <a:endParaRPr lang="ja-JP" altLang="en-US" sz="1200"/>
          </a:p>
        </p:txBody>
      </p:sp>
    </p:spTree>
    <p:extLst>
      <p:ext uri="{BB962C8B-B14F-4D97-AF65-F5344CB8AC3E}">
        <p14:creationId xmlns:p14="http://schemas.microsoft.com/office/powerpoint/2010/main" val="343825785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a:xfrm>
            <a:off x="680879" y="4784835"/>
            <a:ext cx="5447030" cy="3914864"/>
          </a:xfrm>
          <a:prstGeom prst="rect">
            <a:avLst/>
          </a:prstGeom>
        </p:spPr>
        <p:txBody>
          <a:bodyPr/>
          <a:lstStyle/>
          <a:p>
            <a:endParaRPr kumimoji="1" lang="ja-JP" altLang="en-US"/>
          </a:p>
        </p:txBody>
      </p:sp>
      <p:sp>
        <p:nvSpPr>
          <p:cNvPr id="4" name="日付プレースホルダー 3"/>
          <p:cNvSpPr>
            <a:spLocks noGrp="1"/>
          </p:cNvSpPr>
          <p:nvPr>
            <p:ph type="dt" idx="10"/>
          </p:nvPr>
        </p:nvSpPr>
        <p:spPr/>
        <p:txBody>
          <a:bodyPr/>
          <a:lstStyle/>
          <a:p>
            <a:fld id="{90FC715B-7052-40C9-840C-AEDFA15A1360}" type="datetime1">
              <a:rPr lang="ja-JP" altLang="en-US" smtClean="0"/>
              <a:t>2017/12/12</a:t>
            </a:fld>
            <a:endParaRPr lang="ja-JP" altLang="en-US" sz="1200"/>
          </a:p>
        </p:txBody>
      </p:sp>
      <p:sp>
        <p:nvSpPr>
          <p:cNvPr id="5" name="スライド番号プレースホルダー 4"/>
          <p:cNvSpPr>
            <a:spLocks noGrp="1"/>
          </p:cNvSpPr>
          <p:nvPr>
            <p:ph type="sldNum" sz="quarter" idx="11"/>
          </p:nvPr>
        </p:nvSpPr>
        <p:spPr/>
        <p:txBody>
          <a:bodyPr/>
          <a:lstStyle/>
          <a:p>
            <a:fld id="{8292BC1D-FFBA-4F90-A995-9816C35DBBA8}" type="slidenum">
              <a:rPr lang="ja-JP" altLang="en-US" smtClean="0"/>
              <a:pPr/>
              <a:t>52</a:t>
            </a:fld>
            <a:endParaRPr lang="ja-JP" altLang="en-US" sz="1200"/>
          </a:p>
        </p:txBody>
      </p:sp>
    </p:spTree>
    <p:extLst>
      <p:ext uri="{BB962C8B-B14F-4D97-AF65-F5344CB8AC3E}">
        <p14:creationId xmlns:p14="http://schemas.microsoft.com/office/powerpoint/2010/main" val="119063440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p:cSld>
    <p:bg bwMode="auto">
      <p:bgPr>
        <a:solidFill>
          <a:srgbClr val="FFFFFF"/>
        </a:solidFill>
        <a:effectLst/>
      </p:bgPr>
    </p:bg>
    <p:spTree>
      <p:nvGrpSpPr>
        <p:cNvPr id="1" name=""/>
        <p:cNvGrpSpPr/>
        <p:nvPr/>
      </p:nvGrpSpPr>
      <p:grpSpPr>
        <a:xfrm>
          <a:off x="0" y="0"/>
          <a:ext cx="0" cy="0"/>
          <a:chOff x="0" y="0"/>
          <a:chExt cx="0" cy="0"/>
        </a:xfrm>
      </p:grpSpPr>
      <p:sp>
        <p:nvSpPr>
          <p:cNvPr id="9218" name="スライド イメージ プレースホルダー 1"/>
          <p:cNvSpPr>
            <a:spLocks noGrp="1" noRot="1" noChangeAspect="1" noChangeArrowheads="1" noTextEdit="1"/>
          </p:cNvSpPr>
          <p:nvPr>
            <p:ph type="sldImg" idx="4294967295"/>
          </p:nvPr>
        </p:nvSpPr>
        <p:spPr>
          <a:xfrm>
            <a:off x="-330528613" y="93765688"/>
            <a:ext cx="661144538" cy="2147483647"/>
          </a:xfrm>
          <a:ln/>
          <a:extLst>
            <a:ext uri="{91240B29-F687-4F45-9708-019B960494DF}">
              <a14:hiddenLine xmlns:a14="http://schemas.microsoft.com/office/drawing/2010/main" w="12700">
                <a:solidFill>
                  <a:srgbClr val="000000"/>
                </a:solidFill>
                <a:miter lim="800000"/>
                <a:headEnd/>
                <a:tailEnd/>
              </a14:hiddenLine>
            </a:ext>
          </a:extLst>
        </p:spPr>
      </p:sp>
      <p:sp>
        <p:nvSpPr>
          <p:cNvPr id="9219" name="ノート プレースホルダー 2"/>
          <p:cNvSpPr>
            <a:spLocks noGrp="1" noRot="1" noChangeAspect="1" noChangeArrowheads="1"/>
          </p:cNvSpPr>
          <p:nvPr>
            <p:ph type="body" idx="1"/>
          </p:nvPr>
        </p:nvSpPr>
        <p:spPr bwMode="auto">
          <a:xfrm>
            <a:off x="832185" y="1985050"/>
            <a:ext cx="10440142" cy="4731325"/>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a:lstStyle/>
          <a:p>
            <a:r>
              <a:rPr lang="ja-JP" altLang="en-US"/>
              <a:t>コモディティ化から脱したい</a:t>
            </a:r>
            <a:endParaRPr lang="en-US" altLang="ja-JP"/>
          </a:p>
          <a:p>
            <a:endParaRPr lang="ja-JP" altLang="en-US"/>
          </a:p>
        </p:txBody>
      </p:sp>
    </p:spTree>
    <p:extLst>
      <p:ext uri="{BB962C8B-B14F-4D97-AF65-F5344CB8AC3E}">
        <p14:creationId xmlns:p14="http://schemas.microsoft.com/office/powerpoint/2010/main" val="1823552334"/>
      </p:ext>
    </p:extLst>
  </p:cSld>
  <p:clrMapOvr>
    <a:overrideClrMapping bg1="lt1" tx1="dk1" bg2="lt2" tx2="dk2" accent1="accent1" accent2="accent2" accent3="accent3" accent4="accent4" accent5="accent5" accent6="accent6" hlink="hlink" folHlink="folHlink"/>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a:xfrm>
            <a:off x="680879" y="4784835"/>
            <a:ext cx="5447030" cy="3914864"/>
          </a:xfrm>
          <a:prstGeom prst="rect">
            <a:avLst/>
          </a:prstGeom>
        </p:spPr>
        <p:txBody>
          <a:bodyPr/>
          <a:lstStyle/>
          <a:p>
            <a:endParaRPr kumimoji="1" lang="ja-JP" altLang="en-US"/>
          </a:p>
        </p:txBody>
      </p:sp>
      <p:sp>
        <p:nvSpPr>
          <p:cNvPr id="4" name="日付プレースホルダー 3"/>
          <p:cNvSpPr>
            <a:spLocks noGrp="1"/>
          </p:cNvSpPr>
          <p:nvPr>
            <p:ph type="dt" idx="10"/>
          </p:nvPr>
        </p:nvSpPr>
        <p:spPr/>
        <p:txBody>
          <a:bodyPr/>
          <a:lstStyle/>
          <a:p>
            <a:fld id="{2FAC083F-4C22-46E8-AEA1-8E65221823F4}" type="datetime1">
              <a:rPr lang="ja-JP" altLang="en-US" smtClean="0"/>
              <a:t>2017/12/12</a:t>
            </a:fld>
            <a:endParaRPr lang="ja-JP" altLang="en-US" sz="1200"/>
          </a:p>
        </p:txBody>
      </p:sp>
      <p:sp>
        <p:nvSpPr>
          <p:cNvPr id="5" name="スライド番号プレースホルダー 4"/>
          <p:cNvSpPr>
            <a:spLocks noGrp="1"/>
          </p:cNvSpPr>
          <p:nvPr>
            <p:ph type="sldNum" sz="quarter" idx="11"/>
          </p:nvPr>
        </p:nvSpPr>
        <p:spPr/>
        <p:txBody>
          <a:bodyPr/>
          <a:lstStyle/>
          <a:p>
            <a:fld id="{8292BC1D-FFBA-4F90-A995-9816C35DBBA8}" type="slidenum">
              <a:rPr lang="ja-JP" altLang="en-US" smtClean="0"/>
              <a:pPr/>
              <a:t>14</a:t>
            </a:fld>
            <a:endParaRPr lang="ja-JP" altLang="en-US" sz="1200"/>
          </a:p>
        </p:txBody>
      </p:sp>
    </p:spTree>
    <p:extLst>
      <p:ext uri="{BB962C8B-B14F-4D97-AF65-F5344CB8AC3E}">
        <p14:creationId xmlns:p14="http://schemas.microsoft.com/office/powerpoint/2010/main" val="292665869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p:cSld>
    <p:bg bwMode="auto">
      <p:bgPr>
        <a:solidFill>
          <a:srgbClr val="FFFFFF"/>
        </a:solidFill>
        <a:effectLst/>
      </p:bgPr>
    </p:bg>
    <p:spTree>
      <p:nvGrpSpPr>
        <p:cNvPr id="1" name=""/>
        <p:cNvGrpSpPr/>
        <p:nvPr/>
      </p:nvGrpSpPr>
      <p:grpSpPr>
        <a:xfrm>
          <a:off x="0" y="0"/>
          <a:ext cx="0" cy="0"/>
          <a:chOff x="0" y="0"/>
          <a:chExt cx="0" cy="0"/>
        </a:xfrm>
      </p:grpSpPr>
      <p:sp>
        <p:nvSpPr>
          <p:cNvPr id="16386" name="スライド イメージ プレースホルダー 1"/>
          <p:cNvSpPr>
            <a:spLocks noGrp="1" noRot="1" noChangeAspect="1" noChangeArrowheads="1" noTextEdit="1"/>
          </p:cNvSpPr>
          <p:nvPr>
            <p:ph type="sldImg" idx="4294967295"/>
          </p:nvPr>
        </p:nvSpPr>
        <p:spPr>
          <a:xfrm>
            <a:off x="1971130488" y="0"/>
            <a:ext cx="321886262" cy="181062313"/>
          </a:xfrm>
        </p:spPr>
      </p:sp>
      <p:sp>
        <p:nvSpPr>
          <p:cNvPr id="16387" name="ノート プレースホルダー 2"/>
          <p:cNvSpPr>
            <a:spLocks noGrp="1" noRot="1" noChangeAspect="1" noChangeArrowheads="1"/>
          </p:cNvSpPr>
          <p:nvPr>
            <p:ph type="body" idx="1"/>
          </p:nvPr>
        </p:nvSpPr>
        <p:spPr bwMode="auto">
          <a:xfrm>
            <a:off x="680879" y="4784835"/>
            <a:ext cx="5447030" cy="3914864"/>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ja-JP" altLang="en-US">
                <a:ea typeface="ＭＳ Ｐゴシック" panose="020B0600070205080204" pitchFamily="50" charset="-128"/>
              </a:rPr>
              <a:t>つなぎ</a:t>
            </a:r>
          </a:p>
        </p:txBody>
      </p:sp>
    </p:spTree>
    <p:extLst>
      <p:ext uri="{BB962C8B-B14F-4D97-AF65-F5344CB8AC3E}">
        <p14:creationId xmlns:p14="http://schemas.microsoft.com/office/powerpoint/2010/main" val="1653587432"/>
      </p:ext>
    </p:extLst>
  </p:cSld>
  <p:clrMapOvr>
    <a:overrideClrMapping bg1="lt1" tx1="dk1" bg2="lt2" tx2="dk2" accent1="accent1" accent2="accent2" accent3="accent3" accent4="accent4" accent5="accent5" accent6="accent6" hlink="hlink" folHlink="folHlink"/>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a:xfrm>
            <a:off x="680879" y="4784835"/>
            <a:ext cx="5447030" cy="3914864"/>
          </a:xfrm>
          <a:prstGeom prst="rect">
            <a:avLst/>
          </a:prstGeom>
        </p:spPr>
        <p:txBody>
          <a:bodyPr/>
          <a:lstStyle/>
          <a:p>
            <a:endParaRPr kumimoji="1" lang="ja-JP" altLang="en-US"/>
          </a:p>
        </p:txBody>
      </p:sp>
      <p:sp>
        <p:nvSpPr>
          <p:cNvPr id="4" name="日付プレースホルダー 3"/>
          <p:cNvSpPr>
            <a:spLocks noGrp="1"/>
          </p:cNvSpPr>
          <p:nvPr>
            <p:ph type="dt" idx="10"/>
          </p:nvPr>
        </p:nvSpPr>
        <p:spPr/>
        <p:txBody>
          <a:bodyPr/>
          <a:lstStyle/>
          <a:p>
            <a:fld id="{CCE70864-4404-4B82-8A4C-65DD30E586D2}" type="datetime1">
              <a:rPr lang="ja-JP" altLang="en-US" smtClean="0"/>
              <a:t>2017/12/12</a:t>
            </a:fld>
            <a:endParaRPr lang="ja-JP" altLang="en-US" sz="1200"/>
          </a:p>
        </p:txBody>
      </p:sp>
      <p:sp>
        <p:nvSpPr>
          <p:cNvPr id="5" name="スライド番号プレースホルダー 4"/>
          <p:cNvSpPr>
            <a:spLocks noGrp="1"/>
          </p:cNvSpPr>
          <p:nvPr>
            <p:ph type="sldNum" sz="quarter" idx="11"/>
          </p:nvPr>
        </p:nvSpPr>
        <p:spPr/>
        <p:txBody>
          <a:bodyPr/>
          <a:lstStyle/>
          <a:p>
            <a:fld id="{8292BC1D-FFBA-4F90-A995-9816C35DBBA8}" type="slidenum">
              <a:rPr lang="ja-JP" altLang="en-US" smtClean="0"/>
              <a:pPr/>
              <a:t>31</a:t>
            </a:fld>
            <a:endParaRPr lang="ja-JP" altLang="en-US" sz="1200"/>
          </a:p>
        </p:txBody>
      </p:sp>
    </p:spTree>
    <p:extLst>
      <p:ext uri="{BB962C8B-B14F-4D97-AF65-F5344CB8AC3E}">
        <p14:creationId xmlns:p14="http://schemas.microsoft.com/office/powerpoint/2010/main" val="143232589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a:xfrm>
            <a:off x="680879" y="4784835"/>
            <a:ext cx="5447030" cy="3914864"/>
          </a:xfrm>
          <a:prstGeom prst="rect">
            <a:avLst/>
          </a:prstGeom>
        </p:spPr>
        <p:txBody>
          <a:bodyPr/>
          <a:lstStyle/>
          <a:p>
            <a:endParaRPr kumimoji="1" lang="ja-JP" altLang="en-US" dirty="0"/>
          </a:p>
        </p:txBody>
      </p:sp>
      <p:sp>
        <p:nvSpPr>
          <p:cNvPr id="4" name="日付プレースホルダー 3"/>
          <p:cNvSpPr>
            <a:spLocks noGrp="1"/>
          </p:cNvSpPr>
          <p:nvPr>
            <p:ph type="dt" idx="10"/>
          </p:nvPr>
        </p:nvSpPr>
        <p:spPr/>
        <p:txBody>
          <a:bodyPr/>
          <a:lstStyle/>
          <a:p>
            <a:pPr>
              <a:defRPr/>
            </a:pPr>
            <a:fld id="{6DDDE23A-5AD2-4727-B805-070CF2CF6244}" type="datetime1">
              <a:rPr lang="ja-JP" altLang="en-US" smtClean="0"/>
              <a:t>2017/12/12</a:t>
            </a:fld>
            <a:endParaRPr lang="ja-JP" altLang="en-US" sz="1200"/>
          </a:p>
        </p:txBody>
      </p:sp>
      <p:sp>
        <p:nvSpPr>
          <p:cNvPr id="5" name="スライド番号プレースホルダー 4"/>
          <p:cNvSpPr>
            <a:spLocks noGrp="1"/>
          </p:cNvSpPr>
          <p:nvPr>
            <p:ph type="sldNum" sz="quarter" idx="11"/>
          </p:nvPr>
        </p:nvSpPr>
        <p:spPr/>
        <p:txBody>
          <a:bodyPr/>
          <a:lstStyle/>
          <a:p>
            <a:pPr>
              <a:defRPr/>
            </a:pPr>
            <a:fld id="{A6B12B5C-77CB-42ED-B73B-9638FABBB6FA}" type="slidenum">
              <a:rPr lang="ja-JP" altLang="en-US" smtClean="0"/>
              <a:pPr>
                <a:defRPr/>
              </a:pPr>
              <a:t>39</a:t>
            </a:fld>
            <a:endParaRPr lang="ja-JP" altLang="en-US" sz="1200"/>
          </a:p>
        </p:txBody>
      </p:sp>
    </p:spTree>
    <p:extLst>
      <p:ext uri="{BB962C8B-B14F-4D97-AF65-F5344CB8AC3E}">
        <p14:creationId xmlns:p14="http://schemas.microsoft.com/office/powerpoint/2010/main" val="88923006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a:xfrm>
            <a:off x="680879" y="4784835"/>
            <a:ext cx="5447030" cy="3914864"/>
          </a:xfrm>
          <a:prstGeom prst="rect">
            <a:avLst/>
          </a:prstGeom>
        </p:spPr>
        <p:txBody>
          <a:bodyPr/>
          <a:lstStyle/>
          <a:p>
            <a:endParaRPr kumimoji="1" lang="ja-JP" altLang="en-US"/>
          </a:p>
        </p:txBody>
      </p:sp>
      <p:sp>
        <p:nvSpPr>
          <p:cNvPr id="4" name="日付プレースホルダー 3"/>
          <p:cNvSpPr>
            <a:spLocks noGrp="1"/>
          </p:cNvSpPr>
          <p:nvPr>
            <p:ph type="dt" idx="10"/>
          </p:nvPr>
        </p:nvSpPr>
        <p:spPr/>
        <p:txBody>
          <a:bodyPr/>
          <a:lstStyle/>
          <a:p>
            <a:fld id="{90FC715B-7052-40C9-840C-AEDFA15A1360}" type="datetime1">
              <a:rPr lang="ja-JP" altLang="en-US" smtClean="0"/>
              <a:t>2017/12/12</a:t>
            </a:fld>
            <a:endParaRPr lang="ja-JP" altLang="en-US" sz="1200"/>
          </a:p>
        </p:txBody>
      </p:sp>
      <p:sp>
        <p:nvSpPr>
          <p:cNvPr id="5" name="スライド番号プレースホルダー 4"/>
          <p:cNvSpPr>
            <a:spLocks noGrp="1"/>
          </p:cNvSpPr>
          <p:nvPr>
            <p:ph type="sldNum" sz="quarter" idx="11"/>
          </p:nvPr>
        </p:nvSpPr>
        <p:spPr/>
        <p:txBody>
          <a:bodyPr/>
          <a:lstStyle/>
          <a:p>
            <a:fld id="{8292BC1D-FFBA-4F90-A995-9816C35DBBA8}" type="slidenum">
              <a:rPr lang="ja-JP" altLang="en-US" smtClean="0"/>
              <a:pPr/>
              <a:t>47</a:t>
            </a:fld>
            <a:endParaRPr lang="ja-JP" altLang="en-US" sz="1200"/>
          </a:p>
        </p:txBody>
      </p:sp>
    </p:spTree>
    <p:extLst>
      <p:ext uri="{BB962C8B-B14F-4D97-AF65-F5344CB8AC3E}">
        <p14:creationId xmlns:p14="http://schemas.microsoft.com/office/powerpoint/2010/main" val="187574171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a:xfrm>
            <a:off x="680879" y="4784835"/>
            <a:ext cx="5447030" cy="3914864"/>
          </a:xfrm>
          <a:prstGeom prst="rect">
            <a:avLst/>
          </a:prstGeom>
        </p:spPr>
        <p:txBody>
          <a:bodyPr/>
          <a:lstStyle/>
          <a:p>
            <a:endParaRPr kumimoji="1" lang="ja-JP" altLang="en-US"/>
          </a:p>
        </p:txBody>
      </p:sp>
      <p:sp>
        <p:nvSpPr>
          <p:cNvPr id="4" name="日付プレースホルダー 3"/>
          <p:cNvSpPr>
            <a:spLocks noGrp="1"/>
          </p:cNvSpPr>
          <p:nvPr>
            <p:ph type="dt" idx="10"/>
          </p:nvPr>
        </p:nvSpPr>
        <p:spPr/>
        <p:txBody>
          <a:bodyPr/>
          <a:lstStyle/>
          <a:p>
            <a:fld id="{90FC715B-7052-40C9-840C-AEDFA15A1360}" type="datetime1">
              <a:rPr lang="ja-JP" altLang="en-US" smtClean="0"/>
              <a:t>2017/12/12</a:t>
            </a:fld>
            <a:endParaRPr lang="ja-JP" altLang="en-US" sz="1200"/>
          </a:p>
        </p:txBody>
      </p:sp>
      <p:sp>
        <p:nvSpPr>
          <p:cNvPr id="5" name="スライド番号プレースホルダー 4"/>
          <p:cNvSpPr>
            <a:spLocks noGrp="1"/>
          </p:cNvSpPr>
          <p:nvPr>
            <p:ph type="sldNum" sz="quarter" idx="11"/>
          </p:nvPr>
        </p:nvSpPr>
        <p:spPr/>
        <p:txBody>
          <a:bodyPr/>
          <a:lstStyle/>
          <a:p>
            <a:fld id="{8292BC1D-FFBA-4F90-A995-9816C35DBBA8}" type="slidenum">
              <a:rPr lang="ja-JP" altLang="en-US" smtClean="0"/>
              <a:pPr/>
              <a:t>48</a:t>
            </a:fld>
            <a:endParaRPr lang="ja-JP" altLang="en-US" sz="1200"/>
          </a:p>
        </p:txBody>
      </p:sp>
    </p:spTree>
    <p:extLst>
      <p:ext uri="{BB962C8B-B14F-4D97-AF65-F5344CB8AC3E}">
        <p14:creationId xmlns:p14="http://schemas.microsoft.com/office/powerpoint/2010/main" val="291398494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a:xfrm>
            <a:off x="680879" y="4784835"/>
            <a:ext cx="5447030" cy="3914864"/>
          </a:xfrm>
          <a:prstGeom prst="rect">
            <a:avLst/>
          </a:prstGeom>
        </p:spPr>
        <p:txBody>
          <a:bodyPr/>
          <a:lstStyle/>
          <a:p>
            <a:endParaRPr kumimoji="1" lang="ja-JP" altLang="en-US"/>
          </a:p>
        </p:txBody>
      </p:sp>
      <p:sp>
        <p:nvSpPr>
          <p:cNvPr id="4" name="日付プレースホルダー 3"/>
          <p:cNvSpPr>
            <a:spLocks noGrp="1"/>
          </p:cNvSpPr>
          <p:nvPr>
            <p:ph type="dt" idx="10"/>
          </p:nvPr>
        </p:nvSpPr>
        <p:spPr/>
        <p:txBody>
          <a:bodyPr/>
          <a:lstStyle/>
          <a:p>
            <a:fld id="{90FC715B-7052-40C9-840C-AEDFA15A1360}" type="datetime1">
              <a:rPr lang="ja-JP" altLang="en-US" smtClean="0"/>
              <a:t>2017/12/12</a:t>
            </a:fld>
            <a:endParaRPr lang="ja-JP" altLang="en-US" sz="1200"/>
          </a:p>
        </p:txBody>
      </p:sp>
      <p:sp>
        <p:nvSpPr>
          <p:cNvPr id="5" name="スライド番号プレースホルダー 4"/>
          <p:cNvSpPr>
            <a:spLocks noGrp="1"/>
          </p:cNvSpPr>
          <p:nvPr>
            <p:ph type="sldNum" sz="quarter" idx="11"/>
          </p:nvPr>
        </p:nvSpPr>
        <p:spPr/>
        <p:txBody>
          <a:bodyPr/>
          <a:lstStyle/>
          <a:p>
            <a:fld id="{8292BC1D-FFBA-4F90-A995-9816C35DBBA8}" type="slidenum">
              <a:rPr lang="ja-JP" altLang="en-US" smtClean="0"/>
              <a:pPr/>
              <a:t>49</a:t>
            </a:fld>
            <a:endParaRPr lang="ja-JP" altLang="en-US" sz="1200"/>
          </a:p>
        </p:txBody>
      </p:sp>
    </p:spTree>
    <p:extLst>
      <p:ext uri="{BB962C8B-B14F-4D97-AF65-F5344CB8AC3E}">
        <p14:creationId xmlns:p14="http://schemas.microsoft.com/office/powerpoint/2010/main" val="145228868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1524000" y="1122363"/>
            <a:ext cx="9144000" cy="2387600"/>
          </a:xfrm>
        </p:spPr>
        <p:txBody>
          <a:bodyPr anchor="b"/>
          <a:lstStyle>
            <a:lvl1pPr algn="ctr">
              <a:defRPr sz="6000"/>
            </a:lvl1pPr>
          </a:lstStyle>
          <a:p>
            <a:r>
              <a:rPr lang="ja-JP" altLang="en-US"/>
              <a:t>マスター タイトルの書式設定</a:t>
            </a:r>
          </a:p>
        </p:txBody>
      </p:sp>
      <p:sp>
        <p:nvSpPr>
          <p:cNvPr id="3" name="サブタイトル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ja-JP" altLang="en-US"/>
              <a:t>マスター サブタイトルの書式設定</a:t>
            </a:r>
          </a:p>
        </p:txBody>
      </p:sp>
      <p:sp>
        <p:nvSpPr>
          <p:cNvPr id="4" name="日付プレースホルダー 3"/>
          <p:cNvSpPr>
            <a:spLocks noGrp="1"/>
          </p:cNvSpPr>
          <p:nvPr>
            <p:ph type="dt" sz="half" idx="10"/>
          </p:nvPr>
        </p:nvSpPr>
        <p:spPr/>
        <p:txBody>
          <a:bodyPr/>
          <a:lstStyle>
            <a:lvl1pPr>
              <a:defRPr/>
            </a:lvl1pPr>
          </a:lstStyle>
          <a:p>
            <a:fld id="{C3278451-6B8B-4AD2-B934-0BBC3CBAE0A6}" type="datetime1">
              <a:rPr lang="ja-JP" altLang="en-US" smtClean="0"/>
              <a:t>2017/12/12</a:t>
            </a:fld>
            <a:endParaRPr lang="ja-JP" altLang="en-US" sz="1800">
              <a:solidFill>
                <a:schemeClr val="tx1"/>
              </a:solidFill>
            </a:endParaRPr>
          </a:p>
        </p:txBody>
      </p:sp>
      <p:sp>
        <p:nvSpPr>
          <p:cNvPr id="5" name="フッター プレースホルダー 4"/>
          <p:cNvSpPr>
            <a:spLocks noGrp="1"/>
          </p:cNvSpPr>
          <p:nvPr>
            <p:ph type="ftr" sz="quarter" idx="11"/>
          </p:nvPr>
        </p:nvSpPr>
        <p:spPr/>
        <p:txBody>
          <a:bodyPr/>
          <a:lstStyle>
            <a:lvl1pPr>
              <a:defRPr/>
            </a:lvl1pPr>
          </a:lstStyle>
          <a:p>
            <a:endParaRPr lang="ja-JP" altLang="ja-JP"/>
          </a:p>
        </p:txBody>
      </p:sp>
      <p:sp>
        <p:nvSpPr>
          <p:cNvPr id="6" name="スライド番号プレースホルダー 5"/>
          <p:cNvSpPr>
            <a:spLocks noGrp="1"/>
          </p:cNvSpPr>
          <p:nvPr>
            <p:ph type="sldNum" sz="quarter" idx="12"/>
          </p:nvPr>
        </p:nvSpPr>
        <p:spPr/>
        <p:txBody>
          <a:bodyPr/>
          <a:lstStyle>
            <a:lvl1pPr>
              <a:defRPr/>
            </a:lvl1pPr>
          </a:lstStyle>
          <a:p>
            <a:fld id="{65B3C08D-EC36-407B-ACE3-68A56788644C}" type="slidenum">
              <a:rPr lang="ja-JP" altLang="en-US"/>
              <a:pPr/>
              <a:t>‹#›</a:t>
            </a:fld>
            <a:endParaRPr lang="ja-JP" altLang="en-US" sz="1800">
              <a:solidFill>
                <a:schemeClr val="tx1"/>
              </a:solidFill>
            </a:endParaRPr>
          </a:p>
        </p:txBody>
      </p:sp>
    </p:spTree>
    <p:extLst>
      <p:ext uri="{BB962C8B-B14F-4D97-AF65-F5344CB8AC3E}">
        <p14:creationId xmlns:p14="http://schemas.microsoft.com/office/powerpoint/2010/main" val="32536410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
        <p:nvSpPr>
          <p:cNvPr id="3" name="縦書きテキスト プレースホルダー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日付プレースホルダー 3"/>
          <p:cNvSpPr>
            <a:spLocks noGrp="1"/>
          </p:cNvSpPr>
          <p:nvPr>
            <p:ph type="dt" sz="half" idx="10"/>
          </p:nvPr>
        </p:nvSpPr>
        <p:spPr/>
        <p:txBody>
          <a:bodyPr/>
          <a:lstStyle>
            <a:lvl1pPr>
              <a:defRPr/>
            </a:lvl1pPr>
          </a:lstStyle>
          <a:p>
            <a:fld id="{E6151AF7-F9BE-4CBB-BA78-3C0F76AA041B}" type="datetime1">
              <a:rPr lang="ja-JP" altLang="en-US" smtClean="0"/>
              <a:t>2017/12/12</a:t>
            </a:fld>
            <a:endParaRPr lang="ja-JP" altLang="en-US" sz="1800">
              <a:solidFill>
                <a:schemeClr val="tx1"/>
              </a:solidFill>
            </a:endParaRPr>
          </a:p>
        </p:txBody>
      </p:sp>
      <p:sp>
        <p:nvSpPr>
          <p:cNvPr id="5" name="フッター プレースホルダー 4"/>
          <p:cNvSpPr>
            <a:spLocks noGrp="1"/>
          </p:cNvSpPr>
          <p:nvPr>
            <p:ph type="ftr" sz="quarter" idx="11"/>
          </p:nvPr>
        </p:nvSpPr>
        <p:spPr/>
        <p:txBody>
          <a:bodyPr/>
          <a:lstStyle>
            <a:lvl1pPr>
              <a:defRPr/>
            </a:lvl1pPr>
          </a:lstStyle>
          <a:p>
            <a:endParaRPr lang="ja-JP" altLang="ja-JP"/>
          </a:p>
        </p:txBody>
      </p:sp>
      <p:sp>
        <p:nvSpPr>
          <p:cNvPr id="6" name="スライド番号プレースホルダー 5"/>
          <p:cNvSpPr>
            <a:spLocks noGrp="1"/>
          </p:cNvSpPr>
          <p:nvPr>
            <p:ph type="sldNum" sz="quarter" idx="12"/>
          </p:nvPr>
        </p:nvSpPr>
        <p:spPr/>
        <p:txBody>
          <a:bodyPr/>
          <a:lstStyle>
            <a:lvl1pPr>
              <a:defRPr/>
            </a:lvl1pPr>
          </a:lstStyle>
          <a:p>
            <a:fld id="{D5D7125A-5A52-4910-BFC4-B133BE5EEE86}" type="slidenum">
              <a:rPr lang="ja-JP" altLang="en-US"/>
              <a:pPr/>
              <a:t>‹#›</a:t>
            </a:fld>
            <a:endParaRPr lang="ja-JP" altLang="en-US" sz="1800">
              <a:solidFill>
                <a:schemeClr val="tx1"/>
              </a:solidFill>
            </a:endParaRPr>
          </a:p>
        </p:txBody>
      </p:sp>
    </p:spTree>
    <p:extLst>
      <p:ext uri="{BB962C8B-B14F-4D97-AF65-F5344CB8AC3E}">
        <p14:creationId xmlns:p14="http://schemas.microsoft.com/office/powerpoint/2010/main" val="322145232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8724900" y="365125"/>
            <a:ext cx="2628900" cy="5811838"/>
          </a:xfrm>
        </p:spPr>
        <p:txBody>
          <a:bodyPr vert="eaVert"/>
          <a:lstStyle/>
          <a:p>
            <a:r>
              <a:rPr lang="ja-JP" altLang="en-US"/>
              <a:t>マスター タイトルの書式設定</a:t>
            </a:r>
          </a:p>
        </p:txBody>
      </p:sp>
      <p:sp>
        <p:nvSpPr>
          <p:cNvPr id="3" name="縦書きテキスト プレースホルダー 2"/>
          <p:cNvSpPr>
            <a:spLocks noGrp="1"/>
          </p:cNvSpPr>
          <p:nvPr>
            <p:ph type="body" orient="vert" idx="1"/>
          </p:nvPr>
        </p:nvSpPr>
        <p:spPr>
          <a:xfrm>
            <a:off x="838200" y="365125"/>
            <a:ext cx="7734300" cy="5811838"/>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日付プレースホルダー 3"/>
          <p:cNvSpPr>
            <a:spLocks noGrp="1"/>
          </p:cNvSpPr>
          <p:nvPr>
            <p:ph type="dt" sz="half" idx="10"/>
          </p:nvPr>
        </p:nvSpPr>
        <p:spPr/>
        <p:txBody>
          <a:bodyPr/>
          <a:lstStyle>
            <a:lvl1pPr>
              <a:defRPr/>
            </a:lvl1pPr>
          </a:lstStyle>
          <a:p>
            <a:fld id="{3BE7EECB-8AD0-4A81-8522-C45A9E200EF9}" type="datetime1">
              <a:rPr lang="ja-JP" altLang="en-US" smtClean="0"/>
              <a:t>2017/12/12</a:t>
            </a:fld>
            <a:endParaRPr lang="ja-JP" altLang="en-US" sz="1800">
              <a:solidFill>
                <a:schemeClr val="tx1"/>
              </a:solidFill>
            </a:endParaRPr>
          </a:p>
        </p:txBody>
      </p:sp>
      <p:sp>
        <p:nvSpPr>
          <p:cNvPr id="5" name="フッター プレースホルダー 4"/>
          <p:cNvSpPr>
            <a:spLocks noGrp="1"/>
          </p:cNvSpPr>
          <p:nvPr>
            <p:ph type="ftr" sz="quarter" idx="11"/>
          </p:nvPr>
        </p:nvSpPr>
        <p:spPr/>
        <p:txBody>
          <a:bodyPr/>
          <a:lstStyle>
            <a:lvl1pPr>
              <a:defRPr/>
            </a:lvl1pPr>
          </a:lstStyle>
          <a:p>
            <a:endParaRPr lang="ja-JP" altLang="ja-JP"/>
          </a:p>
        </p:txBody>
      </p:sp>
      <p:sp>
        <p:nvSpPr>
          <p:cNvPr id="6" name="スライド番号プレースホルダー 5"/>
          <p:cNvSpPr>
            <a:spLocks noGrp="1"/>
          </p:cNvSpPr>
          <p:nvPr>
            <p:ph type="sldNum" sz="quarter" idx="12"/>
          </p:nvPr>
        </p:nvSpPr>
        <p:spPr/>
        <p:txBody>
          <a:bodyPr/>
          <a:lstStyle>
            <a:lvl1pPr>
              <a:defRPr/>
            </a:lvl1pPr>
          </a:lstStyle>
          <a:p>
            <a:fld id="{072C4022-8452-45BC-9068-817799A90EBC}" type="slidenum">
              <a:rPr lang="ja-JP" altLang="en-US"/>
              <a:pPr/>
              <a:t>‹#›</a:t>
            </a:fld>
            <a:endParaRPr lang="ja-JP" altLang="en-US" sz="1800">
              <a:solidFill>
                <a:schemeClr val="tx1"/>
              </a:solidFill>
            </a:endParaRPr>
          </a:p>
        </p:txBody>
      </p:sp>
    </p:spTree>
    <p:extLst>
      <p:ext uri="{BB962C8B-B14F-4D97-AF65-F5344CB8AC3E}">
        <p14:creationId xmlns:p14="http://schemas.microsoft.com/office/powerpoint/2010/main" val="333442538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ユーザー設定レイアウト">
    <p:spTree>
      <p:nvGrpSpPr>
        <p:cNvPr id="1" name=""/>
        <p:cNvGrpSpPr/>
        <p:nvPr/>
      </p:nvGrpSpPr>
      <p:grpSpPr>
        <a:xfrm>
          <a:off x="0" y="0"/>
          <a:ext cx="0" cy="0"/>
          <a:chOff x="0" y="0"/>
          <a:chExt cx="0" cy="0"/>
        </a:xfrm>
      </p:grpSpPr>
      <p:sp>
        <p:nvSpPr>
          <p:cNvPr id="2" name="タイトル 1"/>
          <p:cNvSpPr>
            <a:spLocks noGrp="1"/>
          </p:cNvSpPr>
          <p:nvPr>
            <p:ph type="title"/>
          </p:nvPr>
        </p:nvSpPr>
        <p:spPr>
          <a:xfrm>
            <a:off x="838200" y="365125"/>
            <a:ext cx="10515600" cy="1325563"/>
          </a:xfrm>
        </p:spPr>
        <p:txBody>
          <a:bodyPr/>
          <a:lstStyle/>
          <a:p>
            <a:r>
              <a:rPr lang="ja-JP" altLang="en-US"/>
              <a:t>マスター タイトルの書式設定</a:t>
            </a:r>
          </a:p>
        </p:txBody>
      </p:sp>
      <p:sp>
        <p:nvSpPr>
          <p:cNvPr id="3" name="日付プレースホルダー 2"/>
          <p:cNvSpPr>
            <a:spLocks noGrp="1"/>
          </p:cNvSpPr>
          <p:nvPr>
            <p:ph type="dt" sz="half" idx="10"/>
          </p:nvPr>
        </p:nvSpPr>
        <p:spPr>
          <a:xfrm>
            <a:off x="838200" y="6356350"/>
            <a:ext cx="2743200" cy="365125"/>
          </a:xfrm>
        </p:spPr>
        <p:txBody>
          <a:bodyPr/>
          <a:lstStyle>
            <a:lvl1pPr>
              <a:defRPr/>
            </a:lvl1pPr>
          </a:lstStyle>
          <a:p>
            <a:fld id="{44DA2C6B-8D85-4201-BE8E-C1F537B41E17}" type="datetime1">
              <a:rPr lang="ja-JP" altLang="en-US" smtClean="0"/>
              <a:t>2017/12/12</a:t>
            </a:fld>
            <a:endParaRPr lang="ja-JP" altLang="en-US" sz="1800">
              <a:solidFill>
                <a:schemeClr val="tx1"/>
              </a:solidFill>
            </a:endParaRPr>
          </a:p>
        </p:txBody>
      </p:sp>
      <p:sp>
        <p:nvSpPr>
          <p:cNvPr id="4" name="フッター プレースホルダー 3"/>
          <p:cNvSpPr>
            <a:spLocks noGrp="1"/>
          </p:cNvSpPr>
          <p:nvPr>
            <p:ph type="ftr" sz="quarter" idx="11"/>
          </p:nvPr>
        </p:nvSpPr>
        <p:spPr>
          <a:xfrm>
            <a:off x="4038600" y="6356350"/>
            <a:ext cx="4114800" cy="365125"/>
          </a:xfrm>
        </p:spPr>
        <p:txBody>
          <a:bodyPr/>
          <a:lstStyle>
            <a:lvl1pPr>
              <a:defRPr/>
            </a:lvl1pPr>
          </a:lstStyle>
          <a:p>
            <a:endParaRPr lang="ja-JP" altLang="ja-JP"/>
          </a:p>
        </p:txBody>
      </p:sp>
      <p:sp>
        <p:nvSpPr>
          <p:cNvPr id="5" name="スライド番号プレースホルダー 4"/>
          <p:cNvSpPr>
            <a:spLocks noGrp="1"/>
          </p:cNvSpPr>
          <p:nvPr>
            <p:ph type="sldNum" sz="quarter" idx="12"/>
          </p:nvPr>
        </p:nvSpPr>
        <p:spPr>
          <a:xfrm>
            <a:off x="8610600" y="6356350"/>
            <a:ext cx="2743200" cy="365125"/>
          </a:xfrm>
        </p:spPr>
        <p:txBody>
          <a:bodyPr/>
          <a:lstStyle>
            <a:lvl1pPr>
              <a:defRPr/>
            </a:lvl1pPr>
          </a:lstStyle>
          <a:p>
            <a:fld id="{7F2DD949-E39E-4BBF-B5B0-83EF500B9537}" type="slidenum">
              <a:rPr lang="ja-JP" altLang="en-US"/>
              <a:pPr/>
              <a:t>‹#›</a:t>
            </a:fld>
            <a:endParaRPr lang="ja-JP" altLang="en-US" sz="1800">
              <a:solidFill>
                <a:schemeClr val="tx1"/>
              </a:solidFill>
            </a:endParaRPr>
          </a:p>
        </p:txBody>
      </p:sp>
    </p:spTree>
    <p:extLst>
      <p:ext uri="{BB962C8B-B14F-4D97-AF65-F5344CB8AC3E}">
        <p14:creationId xmlns:p14="http://schemas.microsoft.com/office/powerpoint/2010/main" val="223829992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1524000" y="1122363"/>
            <a:ext cx="9144000" cy="2387600"/>
          </a:xfrm>
        </p:spPr>
        <p:txBody>
          <a:bodyPr anchor="b"/>
          <a:lstStyle>
            <a:lvl1pPr algn="ctr">
              <a:defRPr sz="6000"/>
            </a:lvl1pPr>
          </a:lstStyle>
          <a:p>
            <a:r>
              <a:rPr lang="ja-JP" altLang="en-US"/>
              <a:t>マスター タイトルの書式設定</a:t>
            </a:r>
          </a:p>
        </p:txBody>
      </p:sp>
      <p:sp>
        <p:nvSpPr>
          <p:cNvPr id="3" name="サブタイトル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ja-JP" altLang="en-US"/>
              <a:t>マスター サブタイトルの書式設定</a:t>
            </a:r>
          </a:p>
        </p:txBody>
      </p:sp>
      <p:sp>
        <p:nvSpPr>
          <p:cNvPr id="4" name="日付プレースホルダー 3"/>
          <p:cNvSpPr>
            <a:spLocks noGrp="1" noChangeArrowheads="1"/>
          </p:cNvSpPr>
          <p:nvPr>
            <p:ph type="dt" sz="half" idx="10"/>
          </p:nvPr>
        </p:nvSpPr>
        <p:spPr>
          <a:ln/>
        </p:spPr>
        <p:txBody>
          <a:bodyPr/>
          <a:lstStyle>
            <a:lvl1pPr>
              <a:defRPr/>
            </a:lvl1pPr>
          </a:lstStyle>
          <a:p>
            <a:pPr>
              <a:defRPr/>
            </a:pPr>
            <a:fld id="{E5C37144-A084-4F3F-809D-6488193A1186}" type="datetime1">
              <a:rPr lang="ja-JP" altLang="en-US" smtClean="0"/>
              <a:t>2017/12/12</a:t>
            </a:fld>
            <a:endParaRPr lang="ja-JP" altLang="en-US" sz="1800">
              <a:solidFill>
                <a:srgbClr val="000000"/>
              </a:solidFill>
            </a:endParaRPr>
          </a:p>
        </p:txBody>
      </p:sp>
      <p:sp>
        <p:nvSpPr>
          <p:cNvPr id="5" name="フッター プレースホルダー 4"/>
          <p:cNvSpPr>
            <a:spLocks noGrp="1" noChangeArrowheads="1"/>
          </p:cNvSpPr>
          <p:nvPr>
            <p:ph type="ftr" sz="quarter" idx="11"/>
          </p:nvPr>
        </p:nvSpPr>
        <p:spPr>
          <a:ln/>
        </p:spPr>
        <p:txBody>
          <a:bodyPr/>
          <a:lstStyle>
            <a:lvl1pPr>
              <a:defRPr/>
            </a:lvl1pPr>
          </a:lstStyle>
          <a:p>
            <a:pPr>
              <a:defRPr/>
            </a:pPr>
            <a:endParaRPr lang="ja-JP" altLang="ja-JP"/>
          </a:p>
        </p:txBody>
      </p:sp>
      <p:sp>
        <p:nvSpPr>
          <p:cNvPr id="6" name="スライド番号プレースホルダー 5"/>
          <p:cNvSpPr>
            <a:spLocks noGrp="1" noChangeArrowheads="1"/>
          </p:cNvSpPr>
          <p:nvPr>
            <p:ph type="sldNum" sz="quarter" idx="12"/>
          </p:nvPr>
        </p:nvSpPr>
        <p:spPr>
          <a:ln/>
        </p:spPr>
        <p:txBody>
          <a:bodyPr/>
          <a:lstStyle>
            <a:lvl1pPr>
              <a:defRPr/>
            </a:lvl1pPr>
          </a:lstStyle>
          <a:p>
            <a:pPr>
              <a:defRPr/>
            </a:pPr>
            <a:fld id="{D4042A12-32B8-4E23-96B8-38D34215CD17}" type="slidenum">
              <a:rPr lang="ja-JP" altLang="en-US"/>
              <a:pPr>
                <a:defRPr/>
              </a:pPr>
              <a:t>‹#›</a:t>
            </a:fld>
            <a:endParaRPr lang="ja-JP" altLang="en-US" sz="1800">
              <a:solidFill>
                <a:srgbClr val="000000"/>
              </a:solidFill>
            </a:endParaRPr>
          </a:p>
        </p:txBody>
      </p:sp>
    </p:spTree>
    <p:extLst>
      <p:ext uri="{BB962C8B-B14F-4D97-AF65-F5344CB8AC3E}">
        <p14:creationId xmlns:p14="http://schemas.microsoft.com/office/powerpoint/2010/main" val="388837935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
        <p:nvSpPr>
          <p:cNvPr id="3" name="コンテンツ プレースホルダー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日付プレースホルダー 3"/>
          <p:cNvSpPr>
            <a:spLocks noGrp="1" noChangeArrowheads="1"/>
          </p:cNvSpPr>
          <p:nvPr>
            <p:ph type="dt" sz="half" idx="10"/>
          </p:nvPr>
        </p:nvSpPr>
        <p:spPr>
          <a:ln/>
        </p:spPr>
        <p:txBody>
          <a:bodyPr/>
          <a:lstStyle>
            <a:lvl1pPr>
              <a:defRPr/>
            </a:lvl1pPr>
          </a:lstStyle>
          <a:p>
            <a:pPr>
              <a:defRPr/>
            </a:pPr>
            <a:fld id="{B09FAA83-6C29-461E-8EF5-44A378A7B69A}" type="datetime1">
              <a:rPr lang="ja-JP" altLang="en-US" smtClean="0"/>
              <a:t>2017/12/12</a:t>
            </a:fld>
            <a:endParaRPr lang="ja-JP" altLang="en-US" sz="1800">
              <a:solidFill>
                <a:srgbClr val="000000"/>
              </a:solidFill>
            </a:endParaRPr>
          </a:p>
        </p:txBody>
      </p:sp>
      <p:sp>
        <p:nvSpPr>
          <p:cNvPr id="5" name="フッター プレースホルダー 4"/>
          <p:cNvSpPr>
            <a:spLocks noGrp="1" noChangeArrowheads="1"/>
          </p:cNvSpPr>
          <p:nvPr>
            <p:ph type="ftr" sz="quarter" idx="11"/>
          </p:nvPr>
        </p:nvSpPr>
        <p:spPr>
          <a:ln/>
        </p:spPr>
        <p:txBody>
          <a:bodyPr/>
          <a:lstStyle>
            <a:lvl1pPr>
              <a:defRPr/>
            </a:lvl1pPr>
          </a:lstStyle>
          <a:p>
            <a:pPr>
              <a:defRPr/>
            </a:pPr>
            <a:endParaRPr lang="ja-JP" altLang="ja-JP"/>
          </a:p>
        </p:txBody>
      </p:sp>
      <p:sp>
        <p:nvSpPr>
          <p:cNvPr id="6" name="スライド番号プレースホルダー 5"/>
          <p:cNvSpPr>
            <a:spLocks noGrp="1" noChangeArrowheads="1"/>
          </p:cNvSpPr>
          <p:nvPr>
            <p:ph type="sldNum" sz="quarter" idx="12"/>
          </p:nvPr>
        </p:nvSpPr>
        <p:spPr>
          <a:ln/>
        </p:spPr>
        <p:txBody>
          <a:bodyPr/>
          <a:lstStyle>
            <a:lvl1pPr>
              <a:defRPr/>
            </a:lvl1pPr>
          </a:lstStyle>
          <a:p>
            <a:pPr>
              <a:defRPr/>
            </a:pPr>
            <a:fld id="{53531E5F-16BF-4A3D-8003-F38ECAB9A28B}" type="slidenum">
              <a:rPr lang="ja-JP" altLang="en-US"/>
              <a:pPr>
                <a:defRPr/>
              </a:pPr>
              <a:t>‹#›</a:t>
            </a:fld>
            <a:endParaRPr lang="ja-JP" altLang="en-US" sz="1800">
              <a:solidFill>
                <a:srgbClr val="000000"/>
              </a:solidFill>
            </a:endParaRPr>
          </a:p>
        </p:txBody>
      </p:sp>
    </p:spTree>
    <p:extLst>
      <p:ext uri="{BB962C8B-B14F-4D97-AF65-F5344CB8AC3E}">
        <p14:creationId xmlns:p14="http://schemas.microsoft.com/office/powerpoint/2010/main" val="352515835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831850" y="1709738"/>
            <a:ext cx="10515600" cy="2852737"/>
          </a:xfrm>
        </p:spPr>
        <p:txBody>
          <a:bodyPr anchor="b"/>
          <a:lstStyle>
            <a:lvl1pPr>
              <a:defRPr sz="6000"/>
            </a:lvl1pPr>
          </a:lstStyle>
          <a:p>
            <a:r>
              <a:rPr lang="ja-JP" altLang="en-US"/>
              <a:t>マスター タイトルの書式設定</a:t>
            </a:r>
          </a:p>
        </p:txBody>
      </p:sp>
      <p:sp>
        <p:nvSpPr>
          <p:cNvPr id="3" name="テキスト プレースホルダー 2"/>
          <p:cNvSpPr>
            <a:spLocks noGrp="1"/>
          </p:cNvSpPr>
          <p:nvPr>
            <p:ph type="body" idx="1"/>
          </p:nvPr>
        </p:nvSpPr>
        <p:spPr>
          <a:xfrm>
            <a:off x="831850" y="4589463"/>
            <a:ext cx="105156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ja-JP" altLang="en-US"/>
              <a:t>マスター テキストの書式設定</a:t>
            </a:r>
          </a:p>
        </p:txBody>
      </p:sp>
      <p:sp>
        <p:nvSpPr>
          <p:cNvPr id="4" name="日付プレースホルダー 3"/>
          <p:cNvSpPr>
            <a:spLocks noGrp="1" noChangeArrowheads="1"/>
          </p:cNvSpPr>
          <p:nvPr>
            <p:ph type="dt" sz="half" idx="10"/>
          </p:nvPr>
        </p:nvSpPr>
        <p:spPr>
          <a:ln/>
        </p:spPr>
        <p:txBody>
          <a:bodyPr/>
          <a:lstStyle>
            <a:lvl1pPr>
              <a:defRPr/>
            </a:lvl1pPr>
          </a:lstStyle>
          <a:p>
            <a:pPr>
              <a:defRPr/>
            </a:pPr>
            <a:fld id="{FF591279-D8E3-4662-8E16-E7B354645C4B}" type="datetime1">
              <a:rPr lang="ja-JP" altLang="en-US" smtClean="0"/>
              <a:t>2017/12/12</a:t>
            </a:fld>
            <a:endParaRPr lang="ja-JP" altLang="en-US" sz="1800">
              <a:solidFill>
                <a:srgbClr val="000000"/>
              </a:solidFill>
            </a:endParaRPr>
          </a:p>
        </p:txBody>
      </p:sp>
      <p:sp>
        <p:nvSpPr>
          <p:cNvPr id="5" name="フッター プレースホルダー 4"/>
          <p:cNvSpPr>
            <a:spLocks noGrp="1" noChangeArrowheads="1"/>
          </p:cNvSpPr>
          <p:nvPr>
            <p:ph type="ftr" sz="quarter" idx="11"/>
          </p:nvPr>
        </p:nvSpPr>
        <p:spPr>
          <a:ln/>
        </p:spPr>
        <p:txBody>
          <a:bodyPr/>
          <a:lstStyle>
            <a:lvl1pPr>
              <a:defRPr/>
            </a:lvl1pPr>
          </a:lstStyle>
          <a:p>
            <a:pPr>
              <a:defRPr/>
            </a:pPr>
            <a:endParaRPr lang="ja-JP" altLang="ja-JP"/>
          </a:p>
        </p:txBody>
      </p:sp>
      <p:sp>
        <p:nvSpPr>
          <p:cNvPr id="6" name="スライド番号プレースホルダー 5"/>
          <p:cNvSpPr>
            <a:spLocks noGrp="1" noChangeArrowheads="1"/>
          </p:cNvSpPr>
          <p:nvPr>
            <p:ph type="sldNum" sz="quarter" idx="12"/>
          </p:nvPr>
        </p:nvSpPr>
        <p:spPr>
          <a:ln/>
        </p:spPr>
        <p:txBody>
          <a:bodyPr/>
          <a:lstStyle>
            <a:lvl1pPr>
              <a:defRPr/>
            </a:lvl1pPr>
          </a:lstStyle>
          <a:p>
            <a:pPr>
              <a:defRPr/>
            </a:pPr>
            <a:fld id="{AE5E5813-F228-4D44-BB91-FC2F1245037D}" type="slidenum">
              <a:rPr lang="ja-JP" altLang="en-US"/>
              <a:pPr>
                <a:defRPr/>
              </a:pPr>
              <a:t>‹#›</a:t>
            </a:fld>
            <a:endParaRPr lang="ja-JP" altLang="en-US" sz="1800">
              <a:solidFill>
                <a:srgbClr val="000000"/>
              </a:solidFill>
            </a:endParaRPr>
          </a:p>
        </p:txBody>
      </p:sp>
    </p:spTree>
    <p:extLst>
      <p:ext uri="{BB962C8B-B14F-4D97-AF65-F5344CB8AC3E}">
        <p14:creationId xmlns:p14="http://schemas.microsoft.com/office/powerpoint/2010/main" val="131504834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
        <p:nvSpPr>
          <p:cNvPr id="3" name="コンテンツ プレースホルダー 2"/>
          <p:cNvSpPr>
            <a:spLocks noGrp="1"/>
          </p:cNvSpPr>
          <p:nvPr>
            <p:ph sz="half" idx="1"/>
          </p:nvPr>
        </p:nvSpPr>
        <p:spPr>
          <a:xfrm>
            <a:off x="838200" y="1825625"/>
            <a:ext cx="518160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コンテンツ プレースホルダー 3"/>
          <p:cNvSpPr>
            <a:spLocks noGrp="1"/>
          </p:cNvSpPr>
          <p:nvPr>
            <p:ph sz="half" idx="2"/>
          </p:nvPr>
        </p:nvSpPr>
        <p:spPr>
          <a:xfrm>
            <a:off x="6172200" y="1825625"/>
            <a:ext cx="518160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日付プレースホルダー 3"/>
          <p:cNvSpPr>
            <a:spLocks noGrp="1" noChangeArrowheads="1"/>
          </p:cNvSpPr>
          <p:nvPr>
            <p:ph type="dt" sz="half" idx="10"/>
          </p:nvPr>
        </p:nvSpPr>
        <p:spPr>
          <a:ln/>
        </p:spPr>
        <p:txBody>
          <a:bodyPr/>
          <a:lstStyle>
            <a:lvl1pPr>
              <a:defRPr/>
            </a:lvl1pPr>
          </a:lstStyle>
          <a:p>
            <a:pPr>
              <a:defRPr/>
            </a:pPr>
            <a:fld id="{14650BA7-72AC-4C69-A5F5-ECB720D30FB1}" type="datetime1">
              <a:rPr lang="ja-JP" altLang="en-US" smtClean="0"/>
              <a:t>2017/12/12</a:t>
            </a:fld>
            <a:endParaRPr lang="ja-JP" altLang="en-US" sz="1800">
              <a:solidFill>
                <a:srgbClr val="000000"/>
              </a:solidFill>
            </a:endParaRPr>
          </a:p>
        </p:txBody>
      </p:sp>
      <p:sp>
        <p:nvSpPr>
          <p:cNvPr id="6" name="フッター プレースホルダー 4"/>
          <p:cNvSpPr>
            <a:spLocks noGrp="1" noChangeArrowheads="1"/>
          </p:cNvSpPr>
          <p:nvPr>
            <p:ph type="ftr" sz="quarter" idx="11"/>
          </p:nvPr>
        </p:nvSpPr>
        <p:spPr>
          <a:ln/>
        </p:spPr>
        <p:txBody>
          <a:bodyPr/>
          <a:lstStyle>
            <a:lvl1pPr>
              <a:defRPr/>
            </a:lvl1pPr>
          </a:lstStyle>
          <a:p>
            <a:pPr>
              <a:defRPr/>
            </a:pPr>
            <a:endParaRPr lang="ja-JP" altLang="ja-JP"/>
          </a:p>
        </p:txBody>
      </p:sp>
      <p:sp>
        <p:nvSpPr>
          <p:cNvPr id="7" name="スライド番号プレースホルダー 5"/>
          <p:cNvSpPr>
            <a:spLocks noGrp="1" noChangeArrowheads="1"/>
          </p:cNvSpPr>
          <p:nvPr>
            <p:ph type="sldNum" sz="quarter" idx="12"/>
          </p:nvPr>
        </p:nvSpPr>
        <p:spPr>
          <a:ln/>
        </p:spPr>
        <p:txBody>
          <a:bodyPr/>
          <a:lstStyle>
            <a:lvl1pPr>
              <a:defRPr/>
            </a:lvl1pPr>
          </a:lstStyle>
          <a:p>
            <a:pPr>
              <a:defRPr/>
            </a:pPr>
            <a:fld id="{B4129D4F-51B3-4267-B6F3-531CA2E63296}" type="slidenum">
              <a:rPr lang="ja-JP" altLang="en-US"/>
              <a:pPr>
                <a:defRPr/>
              </a:pPr>
              <a:t>‹#›</a:t>
            </a:fld>
            <a:endParaRPr lang="ja-JP" altLang="en-US" sz="1800">
              <a:solidFill>
                <a:srgbClr val="000000"/>
              </a:solidFill>
            </a:endParaRPr>
          </a:p>
        </p:txBody>
      </p:sp>
    </p:spTree>
    <p:extLst>
      <p:ext uri="{BB962C8B-B14F-4D97-AF65-F5344CB8AC3E}">
        <p14:creationId xmlns:p14="http://schemas.microsoft.com/office/powerpoint/2010/main" val="56978747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839788" y="365125"/>
            <a:ext cx="10515600" cy="1325563"/>
          </a:xfrm>
        </p:spPr>
        <p:txBody>
          <a:bodyPr/>
          <a:lstStyle/>
          <a:p>
            <a:r>
              <a:rPr lang="ja-JP" altLang="en-US"/>
              <a:t>マスター タイトルの書式設定</a:t>
            </a:r>
          </a:p>
        </p:txBody>
      </p:sp>
      <p:sp>
        <p:nvSpPr>
          <p:cNvPr id="3" name="テキスト プレースホルダー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コンテンツ プレースホルダー 3"/>
          <p:cNvSpPr>
            <a:spLocks noGrp="1"/>
          </p:cNvSpPr>
          <p:nvPr>
            <p:ph sz="half" idx="2"/>
          </p:nvPr>
        </p:nvSpPr>
        <p:spPr>
          <a:xfrm>
            <a:off x="839788" y="2505075"/>
            <a:ext cx="5157787"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テキスト プレースホルダー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コンテンツ プレースホルダー 5"/>
          <p:cNvSpPr>
            <a:spLocks noGrp="1"/>
          </p:cNvSpPr>
          <p:nvPr>
            <p:ph sz="quarter" idx="4"/>
          </p:nvPr>
        </p:nvSpPr>
        <p:spPr>
          <a:xfrm>
            <a:off x="6172200" y="2505075"/>
            <a:ext cx="5183188"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7" name="日付プレースホルダー 3"/>
          <p:cNvSpPr>
            <a:spLocks noGrp="1" noChangeArrowheads="1"/>
          </p:cNvSpPr>
          <p:nvPr>
            <p:ph type="dt" sz="half" idx="10"/>
          </p:nvPr>
        </p:nvSpPr>
        <p:spPr>
          <a:ln/>
        </p:spPr>
        <p:txBody>
          <a:bodyPr/>
          <a:lstStyle>
            <a:lvl1pPr>
              <a:defRPr/>
            </a:lvl1pPr>
          </a:lstStyle>
          <a:p>
            <a:pPr>
              <a:defRPr/>
            </a:pPr>
            <a:fld id="{2617ACD9-9EEE-40C1-A684-CA50201568D4}" type="datetime1">
              <a:rPr lang="ja-JP" altLang="en-US" smtClean="0"/>
              <a:t>2017/12/12</a:t>
            </a:fld>
            <a:endParaRPr lang="ja-JP" altLang="en-US" sz="1800">
              <a:solidFill>
                <a:srgbClr val="000000"/>
              </a:solidFill>
            </a:endParaRPr>
          </a:p>
        </p:txBody>
      </p:sp>
      <p:sp>
        <p:nvSpPr>
          <p:cNvPr id="8" name="フッター プレースホルダー 4"/>
          <p:cNvSpPr>
            <a:spLocks noGrp="1" noChangeArrowheads="1"/>
          </p:cNvSpPr>
          <p:nvPr>
            <p:ph type="ftr" sz="quarter" idx="11"/>
          </p:nvPr>
        </p:nvSpPr>
        <p:spPr>
          <a:ln/>
        </p:spPr>
        <p:txBody>
          <a:bodyPr/>
          <a:lstStyle>
            <a:lvl1pPr>
              <a:defRPr/>
            </a:lvl1pPr>
          </a:lstStyle>
          <a:p>
            <a:pPr>
              <a:defRPr/>
            </a:pPr>
            <a:endParaRPr lang="ja-JP" altLang="ja-JP"/>
          </a:p>
        </p:txBody>
      </p:sp>
      <p:sp>
        <p:nvSpPr>
          <p:cNvPr id="9" name="スライド番号プレースホルダー 5"/>
          <p:cNvSpPr>
            <a:spLocks noGrp="1" noChangeArrowheads="1"/>
          </p:cNvSpPr>
          <p:nvPr>
            <p:ph type="sldNum" sz="quarter" idx="12"/>
          </p:nvPr>
        </p:nvSpPr>
        <p:spPr>
          <a:ln/>
        </p:spPr>
        <p:txBody>
          <a:bodyPr/>
          <a:lstStyle>
            <a:lvl1pPr>
              <a:defRPr/>
            </a:lvl1pPr>
          </a:lstStyle>
          <a:p>
            <a:pPr>
              <a:defRPr/>
            </a:pPr>
            <a:fld id="{47FB9EAC-7B9D-498E-9FD5-FE881DA89783}" type="slidenum">
              <a:rPr lang="ja-JP" altLang="en-US"/>
              <a:pPr>
                <a:defRPr/>
              </a:pPr>
              <a:t>‹#›</a:t>
            </a:fld>
            <a:endParaRPr lang="ja-JP" altLang="en-US" sz="1800">
              <a:solidFill>
                <a:srgbClr val="000000"/>
              </a:solidFill>
            </a:endParaRPr>
          </a:p>
        </p:txBody>
      </p:sp>
    </p:spTree>
    <p:extLst>
      <p:ext uri="{BB962C8B-B14F-4D97-AF65-F5344CB8AC3E}">
        <p14:creationId xmlns:p14="http://schemas.microsoft.com/office/powerpoint/2010/main" val="399157913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
        <p:nvSpPr>
          <p:cNvPr id="3" name="日付プレースホルダー 3"/>
          <p:cNvSpPr>
            <a:spLocks noGrp="1" noChangeArrowheads="1"/>
          </p:cNvSpPr>
          <p:nvPr>
            <p:ph type="dt" sz="half" idx="10"/>
          </p:nvPr>
        </p:nvSpPr>
        <p:spPr>
          <a:ln/>
        </p:spPr>
        <p:txBody>
          <a:bodyPr/>
          <a:lstStyle>
            <a:lvl1pPr>
              <a:defRPr/>
            </a:lvl1pPr>
          </a:lstStyle>
          <a:p>
            <a:pPr>
              <a:defRPr/>
            </a:pPr>
            <a:fld id="{C1D127D1-700F-4203-B8A7-3AD25A27975D}" type="datetime1">
              <a:rPr lang="ja-JP" altLang="en-US" smtClean="0"/>
              <a:t>2017/12/12</a:t>
            </a:fld>
            <a:endParaRPr lang="ja-JP" altLang="en-US" sz="1800">
              <a:solidFill>
                <a:srgbClr val="000000"/>
              </a:solidFill>
            </a:endParaRPr>
          </a:p>
        </p:txBody>
      </p:sp>
      <p:sp>
        <p:nvSpPr>
          <p:cNvPr id="4" name="フッター プレースホルダー 4"/>
          <p:cNvSpPr>
            <a:spLocks noGrp="1" noChangeArrowheads="1"/>
          </p:cNvSpPr>
          <p:nvPr>
            <p:ph type="ftr" sz="quarter" idx="11"/>
          </p:nvPr>
        </p:nvSpPr>
        <p:spPr>
          <a:ln/>
        </p:spPr>
        <p:txBody>
          <a:bodyPr/>
          <a:lstStyle>
            <a:lvl1pPr>
              <a:defRPr/>
            </a:lvl1pPr>
          </a:lstStyle>
          <a:p>
            <a:pPr>
              <a:defRPr/>
            </a:pPr>
            <a:endParaRPr lang="ja-JP" altLang="ja-JP"/>
          </a:p>
        </p:txBody>
      </p:sp>
      <p:sp>
        <p:nvSpPr>
          <p:cNvPr id="5" name="スライド番号プレースホルダー 5"/>
          <p:cNvSpPr>
            <a:spLocks noGrp="1" noChangeArrowheads="1"/>
          </p:cNvSpPr>
          <p:nvPr>
            <p:ph type="sldNum" sz="quarter" idx="12"/>
          </p:nvPr>
        </p:nvSpPr>
        <p:spPr>
          <a:ln/>
        </p:spPr>
        <p:txBody>
          <a:bodyPr/>
          <a:lstStyle>
            <a:lvl1pPr>
              <a:defRPr/>
            </a:lvl1pPr>
          </a:lstStyle>
          <a:p>
            <a:pPr>
              <a:defRPr/>
            </a:pPr>
            <a:fld id="{9E8B473A-6F9B-4471-B774-EE1D58C25732}" type="slidenum">
              <a:rPr lang="ja-JP" altLang="en-US"/>
              <a:pPr>
                <a:defRPr/>
              </a:pPr>
              <a:t>‹#›</a:t>
            </a:fld>
            <a:endParaRPr lang="ja-JP" altLang="en-US" sz="1800">
              <a:solidFill>
                <a:srgbClr val="000000"/>
              </a:solidFill>
            </a:endParaRPr>
          </a:p>
        </p:txBody>
      </p:sp>
    </p:spTree>
    <p:extLst>
      <p:ext uri="{BB962C8B-B14F-4D97-AF65-F5344CB8AC3E}">
        <p14:creationId xmlns:p14="http://schemas.microsoft.com/office/powerpoint/2010/main" val="140426087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3"/>
          <p:cNvSpPr>
            <a:spLocks noGrp="1" noChangeArrowheads="1"/>
          </p:cNvSpPr>
          <p:nvPr>
            <p:ph type="dt" sz="half" idx="10"/>
          </p:nvPr>
        </p:nvSpPr>
        <p:spPr>
          <a:ln/>
        </p:spPr>
        <p:txBody>
          <a:bodyPr/>
          <a:lstStyle>
            <a:lvl1pPr>
              <a:defRPr/>
            </a:lvl1pPr>
          </a:lstStyle>
          <a:p>
            <a:pPr>
              <a:defRPr/>
            </a:pPr>
            <a:fld id="{C3F6B0FF-0EE2-4951-B3F6-AD3B60CE2908}" type="datetime1">
              <a:rPr lang="ja-JP" altLang="en-US" smtClean="0"/>
              <a:t>2017/12/12</a:t>
            </a:fld>
            <a:endParaRPr lang="ja-JP" altLang="en-US" sz="1800">
              <a:solidFill>
                <a:srgbClr val="000000"/>
              </a:solidFill>
            </a:endParaRPr>
          </a:p>
        </p:txBody>
      </p:sp>
      <p:sp>
        <p:nvSpPr>
          <p:cNvPr id="3" name="フッター プレースホルダー 4"/>
          <p:cNvSpPr>
            <a:spLocks noGrp="1" noChangeArrowheads="1"/>
          </p:cNvSpPr>
          <p:nvPr>
            <p:ph type="ftr" sz="quarter" idx="11"/>
          </p:nvPr>
        </p:nvSpPr>
        <p:spPr>
          <a:ln/>
        </p:spPr>
        <p:txBody>
          <a:bodyPr/>
          <a:lstStyle>
            <a:lvl1pPr>
              <a:defRPr/>
            </a:lvl1pPr>
          </a:lstStyle>
          <a:p>
            <a:pPr>
              <a:defRPr/>
            </a:pPr>
            <a:endParaRPr lang="ja-JP" altLang="ja-JP"/>
          </a:p>
        </p:txBody>
      </p:sp>
      <p:sp>
        <p:nvSpPr>
          <p:cNvPr id="4" name="スライド番号プレースホルダー 5"/>
          <p:cNvSpPr>
            <a:spLocks noGrp="1" noChangeArrowheads="1"/>
          </p:cNvSpPr>
          <p:nvPr>
            <p:ph type="sldNum" sz="quarter" idx="12"/>
          </p:nvPr>
        </p:nvSpPr>
        <p:spPr>
          <a:ln/>
        </p:spPr>
        <p:txBody>
          <a:bodyPr/>
          <a:lstStyle>
            <a:lvl1pPr>
              <a:defRPr/>
            </a:lvl1pPr>
          </a:lstStyle>
          <a:p>
            <a:pPr>
              <a:defRPr/>
            </a:pPr>
            <a:fld id="{DE7A1E48-D7E1-4772-BC2E-9FEF934D0F9B}" type="slidenum">
              <a:rPr lang="ja-JP" altLang="en-US"/>
              <a:pPr>
                <a:defRPr/>
              </a:pPr>
              <a:t>‹#›</a:t>
            </a:fld>
            <a:endParaRPr lang="ja-JP" altLang="en-US" sz="1800">
              <a:solidFill>
                <a:srgbClr val="000000"/>
              </a:solidFill>
            </a:endParaRPr>
          </a:p>
        </p:txBody>
      </p:sp>
    </p:spTree>
    <p:extLst>
      <p:ext uri="{BB962C8B-B14F-4D97-AF65-F5344CB8AC3E}">
        <p14:creationId xmlns:p14="http://schemas.microsoft.com/office/powerpoint/2010/main" val="221086198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
        <p:nvSpPr>
          <p:cNvPr id="3" name="コンテンツ プレースホルダー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日付プレースホルダー 3"/>
          <p:cNvSpPr>
            <a:spLocks noGrp="1"/>
          </p:cNvSpPr>
          <p:nvPr>
            <p:ph type="dt" sz="half" idx="10"/>
          </p:nvPr>
        </p:nvSpPr>
        <p:spPr/>
        <p:txBody>
          <a:bodyPr/>
          <a:lstStyle>
            <a:lvl1pPr>
              <a:defRPr/>
            </a:lvl1pPr>
          </a:lstStyle>
          <a:p>
            <a:fld id="{B4574DFB-C686-4D56-8E36-2B24ADAD61BF}" type="datetime1">
              <a:rPr lang="ja-JP" altLang="en-US" smtClean="0"/>
              <a:t>2017/12/12</a:t>
            </a:fld>
            <a:endParaRPr lang="ja-JP" altLang="en-US" sz="1800">
              <a:solidFill>
                <a:schemeClr val="tx1"/>
              </a:solidFill>
            </a:endParaRPr>
          </a:p>
        </p:txBody>
      </p:sp>
      <p:sp>
        <p:nvSpPr>
          <p:cNvPr id="5" name="フッター プレースホルダー 4"/>
          <p:cNvSpPr>
            <a:spLocks noGrp="1"/>
          </p:cNvSpPr>
          <p:nvPr>
            <p:ph type="ftr" sz="quarter" idx="11"/>
          </p:nvPr>
        </p:nvSpPr>
        <p:spPr/>
        <p:txBody>
          <a:bodyPr/>
          <a:lstStyle>
            <a:lvl1pPr>
              <a:defRPr/>
            </a:lvl1pPr>
          </a:lstStyle>
          <a:p>
            <a:endParaRPr lang="ja-JP" altLang="ja-JP"/>
          </a:p>
        </p:txBody>
      </p:sp>
      <p:sp>
        <p:nvSpPr>
          <p:cNvPr id="6" name="スライド番号プレースホルダー 5"/>
          <p:cNvSpPr>
            <a:spLocks noGrp="1"/>
          </p:cNvSpPr>
          <p:nvPr>
            <p:ph type="sldNum" sz="quarter" idx="12"/>
          </p:nvPr>
        </p:nvSpPr>
        <p:spPr/>
        <p:txBody>
          <a:bodyPr/>
          <a:lstStyle>
            <a:lvl1pPr>
              <a:defRPr/>
            </a:lvl1pPr>
          </a:lstStyle>
          <a:p>
            <a:fld id="{22BF4BC3-143D-4234-90F7-1376B57897E9}" type="slidenum">
              <a:rPr lang="ja-JP" altLang="en-US"/>
              <a:pPr/>
              <a:t>‹#›</a:t>
            </a:fld>
            <a:endParaRPr lang="ja-JP" altLang="en-US" sz="1800">
              <a:solidFill>
                <a:schemeClr val="tx1"/>
              </a:solidFill>
            </a:endParaRPr>
          </a:p>
        </p:txBody>
      </p:sp>
    </p:spTree>
    <p:extLst>
      <p:ext uri="{BB962C8B-B14F-4D97-AF65-F5344CB8AC3E}">
        <p14:creationId xmlns:p14="http://schemas.microsoft.com/office/powerpoint/2010/main" val="285562164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839788" y="457200"/>
            <a:ext cx="3932237" cy="1600200"/>
          </a:xfrm>
        </p:spPr>
        <p:txBody>
          <a:bodyPr anchor="b"/>
          <a:lstStyle>
            <a:lvl1pPr>
              <a:defRPr sz="3200"/>
            </a:lvl1pPr>
          </a:lstStyle>
          <a:p>
            <a:r>
              <a:rPr lang="ja-JP" altLang="en-US"/>
              <a:t>マスター タイトルの書式設定</a:t>
            </a:r>
          </a:p>
        </p:txBody>
      </p:sp>
      <p:sp>
        <p:nvSpPr>
          <p:cNvPr id="3" name="コンテンツ プレースホルダー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テキスト プレースホルダー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日付プレースホルダー 3"/>
          <p:cNvSpPr>
            <a:spLocks noGrp="1" noChangeArrowheads="1"/>
          </p:cNvSpPr>
          <p:nvPr>
            <p:ph type="dt" sz="half" idx="10"/>
          </p:nvPr>
        </p:nvSpPr>
        <p:spPr>
          <a:ln/>
        </p:spPr>
        <p:txBody>
          <a:bodyPr/>
          <a:lstStyle>
            <a:lvl1pPr>
              <a:defRPr/>
            </a:lvl1pPr>
          </a:lstStyle>
          <a:p>
            <a:pPr>
              <a:defRPr/>
            </a:pPr>
            <a:fld id="{D6E4331D-48E8-4034-AEAF-3000BDAC011A}" type="datetime1">
              <a:rPr lang="ja-JP" altLang="en-US" smtClean="0"/>
              <a:t>2017/12/12</a:t>
            </a:fld>
            <a:endParaRPr lang="ja-JP" altLang="en-US" sz="1800">
              <a:solidFill>
                <a:srgbClr val="000000"/>
              </a:solidFill>
            </a:endParaRPr>
          </a:p>
        </p:txBody>
      </p:sp>
      <p:sp>
        <p:nvSpPr>
          <p:cNvPr id="6" name="フッター プレースホルダー 4"/>
          <p:cNvSpPr>
            <a:spLocks noGrp="1" noChangeArrowheads="1"/>
          </p:cNvSpPr>
          <p:nvPr>
            <p:ph type="ftr" sz="quarter" idx="11"/>
          </p:nvPr>
        </p:nvSpPr>
        <p:spPr>
          <a:ln/>
        </p:spPr>
        <p:txBody>
          <a:bodyPr/>
          <a:lstStyle>
            <a:lvl1pPr>
              <a:defRPr/>
            </a:lvl1pPr>
          </a:lstStyle>
          <a:p>
            <a:pPr>
              <a:defRPr/>
            </a:pPr>
            <a:endParaRPr lang="ja-JP" altLang="ja-JP"/>
          </a:p>
        </p:txBody>
      </p:sp>
      <p:sp>
        <p:nvSpPr>
          <p:cNvPr id="7" name="スライド番号プレースホルダー 5"/>
          <p:cNvSpPr>
            <a:spLocks noGrp="1" noChangeArrowheads="1"/>
          </p:cNvSpPr>
          <p:nvPr>
            <p:ph type="sldNum" sz="quarter" idx="12"/>
          </p:nvPr>
        </p:nvSpPr>
        <p:spPr>
          <a:ln/>
        </p:spPr>
        <p:txBody>
          <a:bodyPr/>
          <a:lstStyle>
            <a:lvl1pPr>
              <a:defRPr/>
            </a:lvl1pPr>
          </a:lstStyle>
          <a:p>
            <a:pPr>
              <a:defRPr/>
            </a:pPr>
            <a:fld id="{C1CBBEC9-F746-4DDE-8A55-5047740E17BA}" type="slidenum">
              <a:rPr lang="ja-JP" altLang="en-US"/>
              <a:pPr>
                <a:defRPr/>
              </a:pPr>
              <a:t>‹#›</a:t>
            </a:fld>
            <a:endParaRPr lang="ja-JP" altLang="en-US" sz="1800">
              <a:solidFill>
                <a:srgbClr val="000000"/>
              </a:solidFill>
            </a:endParaRPr>
          </a:p>
        </p:txBody>
      </p:sp>
    </p:spTree>
    <p:extLst>
      <p:ext uri="{BB962C8B-B14F-4D97-AF65-F5344CB8AC3E}">
        <p14:creationId xmlns:p14="http://schemas.microsoft.com/office/powerpoint/2010/main" val="215964860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839788" y="457200"/>
            <a:ext cx="3932237" cy="1600200"/>
          </a:xfrm>
        </p:spPr>
        <p:txBody>
          <a:bodyPr anchor="b"/>
          <a:lstStyle>
            <a:lvl1pPr>
              <a:defRPr sz="3200"/>
            </a:lvl1pPr>
          </a:lstStyle>
          <a:p>
            <a:r>
              <a:rPr lang="ja-JP" altLang="en-US"/>
              <a:t>マスター タイトルの書式設定</a:t>
            </a:r>
          </a:p>
        </p:txBody>
      </p:sp>
      <p:sp>
        <p:nvSpPr>
          <p:cNvPr id="3" name="図プレースホルダー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ja-JP" altLang="en-US" noProof="0">
              <a:sym typeface="Calibri" panose="020F0502020204030204" pitchFamily="34" charset="0"/>
            </a:endParaRPr>
          </a:p>
        </p:txBody>
      </p:sp>
      <p:sp>
        <p:nvSpPr>
          <p:cNvPr id="4" name="テキスト プレースホルダー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日付プレースホルダー 3"/>
          <p:cNvSpPr>
            <a:spLocks noGrp="1" noChangeArrowheads="1"/>
          </p:cNvSpPr>
          <p:nvPr>
            <p:ph type="dt" sz="half" idx="10"/>
          </p:nvPr>
        </p:nvSpPr>
        <p:spPr>
          <a:ln/>
        </p:spPr>
        <p:txBody>
          <a:bodyPr/>
          <a:lstStyle>
            <a:lvl1pPr>
              <a:defRPr/>
            </a:lvl1pPr>
          </a:lstStyle>
          <a:p>
            <a:pPr>
              <a:defRPr/>
            </a:pPr>
            <a:fld id="{34B74520-9543-47F8-9C04-DC7AE43EB0F6}" type="datetime1">
              <a:rPr lang="ja-JP" altLang="en-US" smtClean="0"/>
              <a:t>2017/12/12</a:t>
            </a:fld>
            <a:endParaRPr lang="ja-JP" altLang="en-US" sz="1800">
              <a:solidFill>
                <a:srgbClr val="000000"/>
              </a:solidFill>
            </a:endParaRPr>
          </a:p>
        </p:txBody>
      </p:sp>
      <p:sp>
        <p:nvSpPr>
          <p:cNvPr id="6" name="フッター プレースホルダー 4"/>
          <p:cNvSpPr>
            <a:spLocks noGrp="1" noChangeArrowheads="1"/>
          </p:cNvSpPr>
          <p:nvPr>
            <p:ph type="ftr" sz="quarter" idx="11"/>
          </p:nvPr>
        </p:nvSpPr>
        <p:spPr>
          <a:ln/>
        </p:spPr>
        <p:txBody>
          <a:bodyPr/>
          <a:lstStyle>
            <a:lvl1pPr>
              <a:defRPr/>
            </a:lvl1pPr>
          </a:lstStyle>
          <a:p>
            <a:pPr>
              <a:defRPr/>
            </a:pPr>
            <a:endParaRPr lang="ja-JP" altLang="ja-JP"/>
          </a:p>
        </p:txBody>
      </p:sp>
      <p:sp>
        <p:nvSpPr>
          <p:cNvPr id="7" name="スライド番号プレースホルダー 5"/>
          <p:cNvSpPr>
            <a:spLocks noGrp="1" noChangeArrowheads="1"/>
          </p:cNvSpPr>
          <p:nvPr>
            <p:ph type="sldNum" sz="quarter" idx="12"/>
          </p:nvPr>
        </p:nvSpPr>
        <p:spPr>
          <a:ln/>
        </p:spPr>
        <p:txBody>
          <a:bodyPr/>
          <a:lstStyle>
            <a:lvl1pPr>
              <a:defRPr/>
            </a:lvl1pPr>
          </a:lstStyle>
          <a:p>
            <a:pPr>
              <a:defRPr/>
            </a:pPr>
            <a:fld id="{FC976F1E-AC44-4BB2-BB85-B2BC909A4245}" type="slidenum">
              <a:rPr lang="ja-JP" altLang="en-US"/>
              <a:pPr>
                <a:defRPr/>
              </a:pPr>
              <a:t>‹#›</a:t>
            </a:fld>
            <a:endParaRPr lang="ja-JP" altLang="en-US" sz="1800">
              <a:solidFill>
                <a:srgbClr val="000000"/>
              </a:solidFill>
            </a:endParaRPr>
          </a:p>
        </p:txBody>
      </p:sp>
    </p:spTree>
    <p:extLst>
      <p:ext uri="{BB962C8B-B14F-4D97-AF65-F5344CB8AC3E}">
        <p14:creationId xmlns:p14="http://schemas.microsoft.com/office/powerpoint/2010/main" val="162607207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
        <p:nvSpPr>
          <p:cNvPr id="3" name="縦書きテキスト プレースホルダー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日付プレースホルダー 3"/>
          <p:cNvSpPr>
            <a:spLocks noGrp="1" noChangeArrowheads="1"/>
          </p:cNvSpPr>
          <p:nvPr>
            <p:ph type="dt" sz="half" idx="10"/>
          </p:nvPr>
        </p:nvSpPr>
        <p:spPr>
          <a:ln/>
        </p:spPr>
        <p:txBody>
          <a:bodyPr/>
          <a:lstStyle>
            <a:lvl1pPr>
              <a:defRPr/>
            </a:lvl1pPr>
          </a:lstStyle>
          <a:p>
            <a:pPr>
              <a:defRPr/>
            </a:pPr>
            <a:fld id="{3435F01A-8933-4B8D-9234-7E5A560D0F19}" type="datetime1">
              <a:rPr lang="ja-JP" altLang="en-US" smtClean="0"/>
              <a:t>2017/12/12</a:t>
            </a:fld>
            <a:endParaRPr lang="ja-JP" altLang="en-US" sz="1800">
              <a:solidFill>
                <a:srgbClr val="000000"/>
              </a:solidFill>
            </a:endParaRPr>
          </a:p>
        </p:txBody>
      </p:sp>
      <p:sp>
        <p:nvSpPr>
          <p:cNvPr id="5" name="フッター プレースホルダー 4"/>
          <p:cNvSpPr>
            <a:spLocks noGrp="1" noChangeArrowheads="1"/>
          </p:cNvSpPr>
          <p:nvPr>
            <p:ph type="ftr" sz="quarter" idx="11"/>
          </p:nvPr>
        </p:nvSpPr>
        <p:spPr>
          <a:ln/>
        </p:spPr>
        <p:txBody>
          <a:bodyPr/>
          <a:lstStyle>
            <a:lvl1pPr>
              <a:defRPr/>
            </a:lvl1pPr>
          </a:lstStyle>
          <a:p>
            <a:pPr>
              <a:defRPr/>
            </a:pPr>
            <a:endParaRPr lang="ja-JP" altLang="ja-JP"/>
          </a:p>
        </p:txBody>
      </p:sp>
      <p:sp>
        <p:nvSpPr>
          <p:cNvPr id="6" name="スライド番号プレースホルダー 5"/>
          <p:cNvSpPr>
            <a:spLocks noGrp="1" noChangeArrowheads="1"/>
          </p:cNvSpPr>
          <p:nvPr>
            <p:ph type="sldNum" sz="quarter" idx="12"/>
          </p:nvPr>
        </p:nvSpPr>
        <p:spPr>
          <a:ln/>
        </p:spPr>
        <p:txBody>
          <a:bodyPr/>
          <a:lstStyle>
            <a:lvl1pPr>
              <a:defRPr/>
            </a:lvl1pPr>
          </a:lstStyle>
          <a:p>
            <a:pPr>
              <a:defRPr/>
            </a:pPr>
            <a:fld id="{F81E9CB0-41B5-4A0D-A629-8AA281C0BA6B}" type="slidenum">
              <a:rPr lang="ja-JP" altLang="en-US"/>
              <a:pPr>
                <a:defRPr/>
              </a:pPr>
              <a:t>‹#›</a:t>
            </a:fld>
            <a:endParaRPr lang="ja-JP" altLang="en-US" sz="1800">
              <a:solidFill>
                <a:srgbClr val="000000"/>
              </a:solidFill>
            </a:endParaRPr>
          </a:p>
        </p:txBody>
      </p:sp>
    </p:spTree>
    <p:extLst>
      <p:ext uri="{BB962C8B-B14F-4D97-AF65-F5344CB8AC3E}">
        <p14:creationId xmlns:p14="http://schemas.microsoft.com/office/powerpoint/2010/main" val="288619343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8724900" y="365125"/>
            <a:ext cx="2628900" cy="5811838"/>
          </a:xfrm>
        </p:spPr>
        <p:txBody>
          <a:bodyPr vert="eaVert"/>
          <a:lstStyle/>
          <a:p>
            <a:r>
              <a:rPr lang="ja-JP" altLang="en-US"/>
              <a:t>マスター タイトルの書式設定</a:t>
            </a:r>
          </a:p>
        </p:txBody>
      </p:sp>
      <p:sp>
        <p:nvSpPr>
          <p:cNvPr id="3" name="縦書きテキスト プレースホルダー 2"/>
          <p:cNvSpPr>
            <a:spLocks noGrp="1"/>
          </p:cNvSpPr>
          <p:nvPr>
            <p:ph type="body" orient="vert" idx="1"/>
          </p:nvPr>
        </p:nvSpPr>
        <p:spPr>
          <a:xfrm>
            <a:off x="838200" y="365125"/>
            <a:ext cx="7734300" cy="5811838"/>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日付プレースホルダー 3"/>
          <p:cNvSpPr>
            <a:spLocks noGrp="1" noChangeArrowheads="1"/>
          </p:cNvSpPr>
          <p:nvPr>
            <p:ph type="dt" sz="half" idx="10"/>
          </p:nvPr>
        </p:nvSpPr>
        <p:spPr>
          <a:ln/>
        </p:spPr>
        <p:txBody>
          <a:bodyPr/>
          <a:lstStyle>
            <a:lvl1pPr>
              <a:defRPr/>
            </a:lvl1pPr>
          </a:lstStyle>
          <a:p>
            <a:pPr>
              <a:defRPr/>
            </a:pPr>
            <a:fld id="{D88D7BBE-9113-45CB-A973-96DF3C034EC2}" type="datetime1">
              <a:rPr lang="ja-JP" altLang="en-US" smtClean="0"/>
              <a:t>2017/12/12</a:t>
            </a:fld>
            <a:endParaRPr lang="ja-JP" altLang="en-US" sz="1800">
              <a:solidFill>
                <a:srgbClr val="000000"/>
              </a:solidFill>
            </a:endParaRPr>
          </a:p>
        </p:txBody>
      </p:sp>
      <p:sp>
        <p:nvSpPr>
          <p:cNvPr id="5" name="フッター プレースホルダー 4"/>
          <p:cNvSpPr>
            <a:spLocks noGrp="1" noChangeArrowheads="1"/>
          </p:cNvSpPr>
          <p:nvPr>
            <p:ph type="ftr" sz="quarter" idx="11"/>
          </p:nvPr>
        </p:nvSpPr>
        <p:spPr>
          <a:ln/>
        </p:spPr>
        <p:txBody>
          <a:bodyPr/>
          <a:lstStyle>
            <a:lvl1pPr>
              <a:defRPr/>
            </a:lvl1pPr>
          </a:lstStyle>
          <a:p>
            <a:pPr>
              <a:defRPr/>
            </a:pPr>
            <a:endParaRPr lang="ja-JP" altLang="ja-JP"/>
          </a:p>
        </p:txBody>
      </p:sp>
      <p:sp>
        <p:nvSpPr>
          <p:cNvPr id="6" name="スライド番号プレースホルダー 5"/>
          <p:cNvSpPr>
            <a:spLocks noGrp="1" noChangeArrowheads="1"/>
          </p:cNvSpPr>
          <p:nvPr>
            <p:ph type="sldNum" sz="quarter" idx="12"/>
          </p:nvPr>
        </p:nvSpPr>
        <p:spPr>
          <a:ln/>
        </p:spPr>
        <p:txBody>
          <a:bodyPr/>
          <a:lstStyle>
            <a:lvl1pPr>
              <a:defRPr/>
            </a:lvl1pPr>
          </a:lstStyle>
          <a:p>
            <a:pPr>
              <a:defRPr/>
            </a:pPr>
            <a:fld id="{92432E25-8FB1-4353-8B0D-625840936B6B}" type="slidenum">
              <a:rPr lang="ja-JP" altLang="en-US"/>
              <a:pPr>
                <a:defRPr/>
              </a:pPr>
              <a:t>‹#›</a:t>
            </a:fld>
            <a:endParaRPr lang="ja-JP" altLang="en-US" sz="1800">
              <a:solidFill>
                <a:srgbClr val="000000"/>
              </a:solidFill>
            </a:endParaRPr>
          </a:p>
        </p:txBody>
      </p:sp>
    </p:spTree>
    <p:extLst>
      <p:ext uri="{BB962C8B-B14F-4D97-AF65-F5344CB8AC3E}">
        <p14:creationId xmlns:p14="http://schemas.microsoft.com/office/powerpoint/2010/main" val="125908223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cSld name="ユーザー設定レイアウト">
    <p:spTree>
      <p:nvGrpSpPr>
        <p:cNvPr id="1" name=""/>
        <p:cNvGrpSpPr/>
        <p:nvPr/>
      </p:nvGrpSpPr>
      <p:grpSpPr>
        <a:xfrm>
          <a:off x="0" y="0"/>
          <a:ext cx="0" cy="0"/>
          <a:chOff x="0" y="0"/>
          <a:chExt cx="0" cy="0"/>
        </a:xfrm>
      </p:grpSpPr>
      <p:sp>
        <p:nvSpPr>
          <p:cNvPr id="2" name="タイトル 1"/>
          <p:cNvSpPr>
            <a:spLocks noGrp="1"/>
          </p:cNvSpPr>
          <p:nvPr>
            <p:ph type="title"/>
          </p:nvPr>
        </p:nvSpPr>
        <p:spPr>
          <a:xfrm>
            <a:off x="838200" y="365125"/>
            <a:ext cx="10515600" cy="1325563"/>
          </a:xfrm>
        </p:spPr>
        <p:txBody>
          <a:bodyPr/>
          <a:lstStyle/>
          <a:p>
            <a:r>
              <a:rPr lang="ja-JP" altLang="en-US"/>
              <a:t>マスター タイトルの書式設定</a:t>
            </a:r>
          </a:p>
        </p:txBody>
      </p:sp>
      <p:sp>
        <p:nvSpPr>
          <p:cNvPr id="3" name="日付プレースホルダー 2"/>
          <p:cNvSpPr>
            <a:spLocks noGrp="1"/>
          </p:cNvSpPr>
          <p:nvPr>
            <p:ph type="dt" sz="half" idx="10"/>
          </p:nvPr>
        </p:nvSpPr>
        <p:spPr>
          <a:xfrm>
            <a:off x="838200" y="6356350"/>
            <a:ext cx="2743200" cy="365125"/>
          </a:xfrm>
        </p:spPr>
        <p:txBody>
          <a:bodyPr/>
          <a:lstStyle>
            <a:lvl1pPr>
              <a:defRPr/>
            </a:lvl1pPr>
          </a:lstStyle>
          <a:p>
            <a:fld id="{44DA2C6B-8D85-4201-BE8E-C1F537B41E17}" type="datetime1">
              <a:rPr lang="ja-JP" altLang="en-US" smtClean="0"/>
              <a:t>2017/12/12</a:t>
            </a:fld>
            <a:endParaRPr lang="ja-JP" altLang="en-US" sz="1800">
              <a:solidFill>
                <a:schemeClr val="tx1"/>
              </a:solidFill>
            </a:endParaRPr>
          </a:p>
        </p:txBody>
      </p:sp>
      <p:sp>
        <p:nvSpPr>
          <p:cNvPr id="4" name="フッター プレースホルダー 3"/>
          <p:cNvSpPr>
            <a:spLocks noGrp="1"/>
          </p:cNvSpPr>
          <p:nvPr>
            <p:ph type="ftr" sz="quarter" idx="11"/>
          </p:nvPr>
        </p:nvSpPr>
        <p:spPr>
          <a:xfrm>
            <a:off x="4038600" y="6356350"/>
            <a:ext cx="4114800" cy="365125"/>
          </a:xfrm>
        </p:spPr>
        <p:txBody>
          <a:bodyPr/>
          <a:lstStyle>
            <a:lvl1pPr>
              <a:defRPr/>
            </a:lvl1pPr>
          </a:lstStyle>
          <a:p>
            <a:endParaRPr lang="ja-JP" altLang="ja-JP"/>
          </a:p>
        </p:txBody>
      </p:sp>
      <p:sp>
        <p:nvSpPr>
          <p:cNvPr id="5" name="スライド番号プレースホルダー 4"/>
          <p:cNvSpPr>
            <a:spLocks noGrp="1"/>
          </p:cNvSpPr>
          <p:nvPr>
            <p:ph type="sldNum" sz="quarter" idx="12"/>
          </p:nvPr>
        </p:nvSpPr>
        <p:spPr>
          <a:xfrm>
            <a:off x="8610600" y="6356350"/>
            <a:ext cx="2743200" cy="365125"/>
          </a:xfrm>
        </p:spPr>
        <p:txBody>
          <a:bodyPr/>
          <a:lstStyle>
            <a:lvl1pPr>
              <a:defRPr/>
            </a:lvl1pPr>
          </a:lstStyle>
          <a:p>
            <a:fld id="{7F2DD949-E39E-4BBF-B5B0-83EF500B9537}" type="slidenum">
              <a:rPr lang="ja-JP" altLang="en-US"/>
              <a:pPr/>
              <a:t>‹#›</a:t>
            </a:fld>
            <a:endParaRPr lang="ja-JP" altLang="en-US" sz="1800">
              <a:solidFill>
                <a:schemeClr val="tx1"/>
              </a:solidFill>
            </a:endParaRPr>
          </a:p>
        </p:txBody>
      </p:sp>
    </p:spTree>
    <p:extLst>
      <p:ext uri="{BB962C8B-B14F-4D97-AF65-F5344CB8AC3E}">
        <p14:creationId xmlns:p14="http://schemas.microsoft.com/office/powerpoint/2010/main" val="305010692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831850" y="1709738"/>
            <a:ext cx="10515600" cy="2852737"/>
          </a:xfrm>
        </p:spPr>
        <p:txBody>
          <a:bodyPr anchor="b"/>
          <a:lstStyle>
            <a:lvl1pPr>
              <a:defRPr sz="6000"/>
            </a:lvl1pPr>
          </a:lstStyle>
          <a:p>
            <a:r>
              <a:rPr lang="ja-JP" altLang="en-US"/>
              <a:t>マスター タイトルの書式設定</a:t>
            </a:r>
          </a:p>
        </p:txBody>
      </p:sp>
      <p:sp>
        <p:nvSpPr>
          <p:cNvPr id="3" name="テキスト プレースホルダー 2"/>
          <p:cNvSpPr>
            <a:spLocks noGrp="1"/>
          </p:cNvSpPr>
          <p:nvPr>
            <p:ph type="body" idx="1"/>
          </p:nvPr>
        </p:nvSpPr>
        <p:spPr>
          <a:xfrm>
            <a:off x="831850" y="4589463"/>
            <a:ext cx="105156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ja-JP" altLang="en-US"/>
              <a:t>マスター テキストの書式設定</a:t>
            </a:r>
          </a:p>
        </p:txBody>
      </p:sp>
      <p:sp>
        <p:nvSpPr>
          <p:cNvPr id="4" name="日付プレースホルダー 3"/>
          <p:cNvSpPr>
            <a:spLocks noGrp="1"/>
          </p:cNvSpPr>
          <p:nvPr>
            <p:ph type="dt" sz="half" idx="10"/>
          </p:nvPr>
        </p:nvSpPr>
        <p:spPr/>
        <p:txBody>
          <a:bodyPr/>
          <a:lstStyle>
            <a:lvl1pPr>
              <a:defRPr/>
            </a:lvl1pPr>
          </a:lstStyle>
          <a:p>
            <a:fld id="{B8555BF1-825B-40A7-B7C7-CA01D25FE575}" type="datetime1">
              <a:rPr lang="ja-JP" altLang="en-US" smtClean="0"/>
              <a:t>2017/12/12</a:t>
            </a:fld>
            <a:endParaRPr lang="ja-JP" altLang="en-US" sz="1800">
              <a:solidFill>
                <a:schemeClr val="tx1"/>
              </a:solidFill>
            </a:endParaRPr>
          </a:p>
        </p:txBody>
      </p:sp>
      <p:sp>
        <p:nvSpPr>
          <p:cNvPr id="5" name="フッター プレースホルダー 4"/>
          <p:cNvSpPr>
            <a:spLocks noGrp="1"/>
          </p:cNvSpPr>
          <p:nvPr>
            <p:ph type="ftr" sz="quarter" idx="11"/>
          </p:nvPr>
        </p:nvSpPr>
        <p:spPr/>
        <p:txBody>
          <a:bodyPr/>
          <a:lstStyle>
            <a:lvl1pPr>
              <a:defRPr/>
            </a:lvl1pPr>
          </a:lstStyle>
          <a:p>
            <a:endParaRPr lang="ja-JP" altLang="ja-JP"/>
          </a:p>
        </p:txBody>
      </p:sp>
      <p:sp>
        <p:nvSpPr>
          <p:cNvPr id="6" name="スライド番号プレースホルダー 5"/>
          <p:cNvSpPr>
            <a:spLocks noGrp="1"/>
          </p:cNvSpPr>
          <p:nvPr>
            <p:ph type="sldNum" sz="quarter" idx="12"/>
          </p:nvPr>
        </p:nvSpPr>
        <p:spPr/>
        <p:txBody>
          <a:bodyPr/>
          <a:lstStyle>
            <a:lvl1pPr>
              <a:defRPr/>
            </a:lvl1pPr>
          </a:lstStyle>
          <a:p>
            <a:fld id="{7CB58042-95A9-4D7C-B55D-CC7A50552C35}" type="slidenum">
              <a:rPr lang="ja-JP" altLang="en-US"/>
              <a:pPr/>
              <a:t>‹#›</a:t>
            </a:fld>
            <a:endParaRPr lang="ja-JP" altLang="en-US" sz="1800">
              <a:solidFill>
                <a:schemeClr val="tx1"/>
              </a:solidFill>
            </a:endParaRPr>
          </a:p>
        </p:txBody>
      </p:sp>
    </p:spTree>
    <p:extLst>
      <p:ext uri="{BB962C8B-B14F-4D97-AF65-F5344CB8AC3E}">
        <p14:creationId xmlns:p14="http://schemas.microsoft.com/office/powerpoint/2010/main" val="319024799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
        <p:nvSpPr>
          <p:cNvPr id="3" name="コンテンツ プレースホルダー 2"/>
          <p:cNvSpPr>
            <a:spLocks noGrp="1"/>
          </p:cNvSpPr>
          <p:nvPr>
            <p:ph sz="half" idx="1"/>
          </p:nvPr>
        </p:nvSpPr>
        <p:spPr>
          <a:xfrm>
            <a:off x="838200" y="1825625"/>
            <a:ext cx="518160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コンテンツ プレースホルダー 3"/>
          <p:cNvSpPr>
            <a:spLocks noGrp="1"/>
          </p:cNvSpPr>
          <p:nvPr>
            <p:ph sz="half" idx="2"/>
          </p:nvPr>
        </p:nvSpPr>
        <p:spPr>
          <a:xfrm>
            <a:off x="6172200" y="1825625"/>
            <a:ext cx="518160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日付プレースホルダー 4"/>
          <p:cNvSpPr>
            <a:spLocks noGrp="1"/>
          </p:cNvSpPr>
          <p:nvPr>
            <p:ph type="dt" sz="half" idx="10"/>
          </p:nvPr>
        </p:nvSpPr>
        <p:spPr/>
        <p:txBody>
          <a:bodyPr/>
          <a:lstStyle>
            <a:lvl1pPr>
              <a:defRPr/>
            </a:lvl1pPr>
          </a:lstStyle>
          <a:p>
            <a:fld id="{CC48E6C1-2A14-476A-9193-343C124229BD}" type="datetime1">
              <a:rPr lang="ja-JP" altLang="en-US" smtClean="0"/>
              <a:t>2017/12/12</a:t>
            </a:fld>
            <a:endParaRPr lang="ja-JP" altLang="en-US" sz="1800">
              <a:solidFill>
                <a:schemeClr val="tx1"/>
              </a:solidFill>
            </a:endParaRPr>
          </a:p>
        </p:txBody>
      </p:sp>
      <p:sp>
        <p:nvSpPr>
          <p:cNvPr id="6" name="フッター プレースホルダー 5"/>
          <p:cNvSpPr>
            <a:spLocks noGrp="1"/>
          </p:cNvSpPr>
          <p:nvPr>
            <p:ph type="ftr" sz="quarter" idx="11"/>
          </p:nvPr>
        </p:nvSpPr>
        <p:spPr/>
        <p:txBody>
          <a:bodyPr/>
          <a:lstStyle>
            <a:lvl1pPr>
              <a:defRPr/>
            </a:lvl1pPr>
          </a:lstStyle>
          <a:p>
            <a:endParaRPr lang="ja-JP" altLang="ja-JP"/>
          </a:p>
        </p:txBody>
      </p:sp>
      <p:sp>
        <p:nvSpPr>
          <p:cNvPr id="7" name="スライド番号プレースホルダー 6"/>
          <p:cNvSpPr>
            <a:spLocks noGrp="1"/>
          </p:cNvSpPr>
          <p:nvPr>
            <p:ph type="sldNum" sz="quarter" idx="12"/>
          </p:nvPr>
        </p:nvSpPr>
        <p:spPr/>
        <p:txBody>
          <a:bodyPr/>
          <a:lstStyle>
            <a:lvl1pPr>
              <a:defRPr/>
            </a:lvl1pPr>
          </a:lstStyle>
          <a:p>
            <a:fld id="{C9C4FB93-FED2-42A3-925D-D7228E57F738}" type="slidenum">
              <a:rPr lang="ja-JP" altLang="en-US"/>
              <a:pPr/>
              <a:t>‹#›</a:t>
            </a:fld>
            <a:endParaRPr lang="ja-JP" altLang="en-US" sz="1800">
              <a:solidFill>
                <a:schemeClr val="tx1"/>
              </a:solidFill>
            </a:endParaRPr>
          </a:p>
        </p:txBody>
      </p:sp>
    </p:spTree>
    <p:extLst>
      <p:ext uri="{BB962C8B-B14F-4D97-AF65-F5344CB8AC3E}">
        <p14:creationId xmlns:p14="http://schemas.microsoft.com/office/powerpoint/2010/main" val="135257922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839788" y="365125"/>
            <a:ext cx="10515600" cy="1325563"/>
          </a:xfrm>
        </p:spPr>
        <p:txBody>
          <a:bodyPr/>
          <a:lstStyle/>
          <a:p>
            <a:r>
              <a:rPr lang="ja-JP" altLang="en-US"/>
              <a:t>マスター タイトルの書式設定</a:t>
            </a:r>
          </a:p>
        </p:txBody>
      </p:sp>
      <p:sp>
        <p:nvSpPr>
          <p:cNvPr id="3" name="テキスト プレースホルダー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コンテンツ プレースホルダー 3"/>
          <p:cNvSpPr>
            <a:spLocks noGrp="1"/>
          </p:cNvSpPr>
          <p:nvPr>
            <p:ph sz="half" idx="2"/>
          </p:nvPr>
        </p:nvSpPr>
        <p:spPr>
          <a:xfrm>
            <a:off x="839788" y="2505075"/>
            <a:ext cx="5157787"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テキスト プレースホルダー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コンテンツ プレースホルダー 5"/>
          <p:cNvSpPr>
            <a:spLocks noGrp="1"/>
          </p:cNvSpPr>
          <p:nvPr>
            <p:ph sz="quarter" idx="4"/>
          </p:nvPr>
        </p:nvSpPr>
        <p:spPr>
          <a:xfrm>
            <a:off x="6172200" y="2505075"/>
            <a:ext cx="5183188"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7" name="日付プレースホルダー 6"/>
          <p:cNvSpPr>
            <a:spLocks noGrp="1"/>
          </p:cNvSpPr>
          <p:nvPr>
            <p:ph type="dt" sz="half" idx="10"/>
          </p:nvPr>
        </p:nvSpPr>
        <p:spPr/>
        <p:txBody>
          <a:bodyPr/>
          <a:lstStyle>
            <a:lvl1pPr>
              <a:defRPr/>
            </a:lvl1pPr>
          </a:lstStyle>
          <a:p>
            <a:fld id="{65E28B45-606E-4930-84A6-799C5C85E9EB}" type="datetime1">
              <a:rPr lang="ja-JP" altLang="en-US" smtClean="0"/>
              <a:t>2017/12/12</a:t>
            </a:fld>
            <a:endParaRPr lang="ja-JP" altLang="en-US" sz="1800">
              <a:solidFill>
                <a:schemeClr val="tx1"/>
              </a:solidFill>
            </a:endParaRPr>
          </a:p>
        </p:txBody>
      </p:sp>
      <p:sp>
        <p:nvSpPr>
          <p:cNvPr id="8" name="フッター プレースホルダー 7"/>
          <p:cNvSpPr>
            <a:spLocks noGrp="1"/>
          </p:cNvSpPr>
          <p:nvPr>
            <p:ph type="ftr" sz="quarter" idx="11"/>
          </p:nvPr>
        </p:nvSpPr>
        <p:spPr/>
        <p:txBody>
          <a:bodyPr/>
          <a:lstStyle>
            <a:lvl1pPr>
              <a:defRPr/>
            </a:lvl1pPr>
          </a:lstStyle>
          <a:p>
            <a:endParaRPr lang="ja-JP" altLang="ja-JP"/>
          </a:p>
        </p:txBody>
      </p:sp>
      <p:sp>
        <p:nvSpPr>
          <p:cNvPr id="9" name="スライド番号プレースホルダー 8"/>
          <p:cNvSpPr>
            <a:spLocks noGrp="1"/>
          </p:cNvSpPr>
          <p:nvPr>
            <p:ph type="sldNum" sz="quarter" idx="12"/>
          </p:nvPr>
        </p:nvSpPr>
        <p:spPr/>
        <p:txBody>
          <a:bodyPr/>
          <a:lstStyle>
            <a:lvl1pPr>
              <a:defRPr/>
            </a:lvl1pPr>
          </a:lstStyle>
          <a:p>
            <a:fld id="{A83EB59E-D038-4816-BA1B-A03813DD77D0}" type="slidenum">
              <a:rPr lang="ja-JP" altLang="en-US"/>
              <a:pPr/>
              <a:t>‹#›</a:t>
            </a:fld>
            <a:endParaRPr lang="ja-JP" altLang="en-US" sz="1800">
              <a:solidFill>
                <a:schemeClr val="tx1"/>
              </a:solidFill>
            </a:endParaRPr>
          </a:p>
        </p:txBody>
      </p:sp>
    </p:spTree>
    <p:extLst>
      <p:ext uri="{BB962C8B-B14F-4D97-AF65-F5344CB8AC3E}">
        <p14:creationId xmlns:p14="http://schemas.microsoft.com/office/powerpoint/2010/main" val="215634330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
        <p:nvSpPr>
          <p:cNvPr id="3" name="日付プレースホルダー 2"/>
          <p:cNvSpPr>
            <a:spLocks noGrp="1"/>
          </p:cNvSpPr>
          <p:nvPr>
            <p:ph type="dt" sz="half" idx="10"/>
          </p:nvPr>
        </p:nvSpPr>
        <p:spPr/>
        <p:txBody>
          <a:bodyPr/>
          <a:lstStyle>
            <a:lvl1pPr>
              <a:defRPr/>
            </a:lvl1pPr>
          </a:lstStyle>
          <a:p>
            <a:fld id="{60760DD3-70AE-4750-8CF2-F293041BC6C3}" type="datetime1">
              <a:rPr lang="ja-JP" altLang="en-US" smtClean="0"/>
              <a:t>2017/12/12</a:t>
            </a:fld>
            <a:endParaRPr lang="ja-JP" altLang="en-US" sz="1800">
              <a:solidFill>
                <a:schemeClr val="tx1"/>
              </a:solidFill>
            </a:endParaRPr>
          </a:p>
        </p:txBody>
      </p:sp>
      <p:sp>
        <p:nvSpPr>
          <p:cNvPr id="4" name="フッター プレースホルダー 3"/>
          <p:cNvSpPr>
            <a:spLocks noGrp="1"/>
          </p:cNvSpPr>
          <p:nvPr>
            <p:ph type="ftr" sz="quarter" idx="11"/>
          </p:nvPr>
        </p:nvSpPr>
        <p:spPr/>
        <p:txBody>
          <a:bodyPr/>
          <a:lstStyle>
            <a:lvl1pPr>
              <a:defRPr/>
            </a:lvl1pPr>
          </a:lstStyle>
          <a:p>
            <a:endParaRPr lang="ja-JP" altLang="ja-JP"/>
          </a:p>
        </p:txBody>
      </p:sp>
      <p:sp>
        <p:nvSpPr>
          <p:cNvPr id="5" name="スライド番号プレースホルダー 4"/>
          <p:cNvSpPr>
            <a:spLocks noGrp="1"/>
          </p:cNvSpPr>
          <p:nvPr>
            <p:ph type="sldNum" sz="quarter" idx="12"/>
          </p:nvPr>
        </p:nvSpPr>
        <p:spPr/>
        <p:txBody>
          <a:bodyPr/>
          <a:lstStyle>
            <a:lvl1pPr>
              <a:defRPr/>
            </a:lvl1pPr>
          </a:lstStyle>
          <a:p>
            <a:fld id="{C894B75A-2422-4CED-81EC-C1891BA69C3A}" type="slidenum">
              <a:rPr lang="ja-JP" altLang="en-US"/>
              <a:pPr/>
              <a:t>‹#›</a:t>
            </a:fld>
            <a:endParaRPr lang="ja-JP" altLang="en-US" sz="1800">
              <a:solidFill>
                <a:schemeClr val="tx1"/>
              </a:solidFill>
            </a:endParaRPr>
          </a:p>
        </p:txBody>
      </p:sp>
    </p:spTree>
    <p:extLst>
      <p:ext uri="{BB962C8B-B14F-4D97-AF65-F5344CB8AC3E}">
        <p14:creationId xmlns:p14="http://schemas.microsoft.com/office/powerpoint/2010/main" val="219710443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lvl1pPr>
              <a:defRPr/>
            </a:lvl1pPr>
          </a:lstStyle>
          <a:p>
            <a:fld id="{993CCA45-B58B-4055-9372-21D597571AEF}" type="datetime1">
              <a:rPr lang="ja-JP" altLang="en-US" smtClean="0"/>
              <a:t>2017/12/12</a:t>
            </a:fld>
            <a:endParaRPr lang="ja-JP" altLang="en-US" sz="1800">
              <a:solidFill>
                <a:schemeClr val="tx1"/>
              </a:solidFill>
            </a:endParaRPr>
          </a:p>
        </p:txBody>
      </p:sp>
      <p:sp>
        <p:nvSpPr>
          <p:cNvPr id="3" name="フッター プレースホルダー 2"/>
          <p:cNvSpPr>
            <a:spLocks noGrp="1"/>
          </p:cNvSpPr>
          <p:nvPr>
            <p:ph type="ftr" sz="quarter" idx="11"/>
          </p:nvPr>
        </p:nvSpPr>
        <p:spPr/>
        <p:txBody>
          <a:bodyPr/>
          <a:lstStyle>
            <a:lvl1pPr>
              <a:defRPr/>
            </a:lvl1pPr>
          </a:lstStyle>
          <a:p>
            <a:endParaRPr lang="ja-JP" altLang="ja-JP"/>
          </a:p>
        </p:txBody>
      </p:sp>
      <p:sp>
        <p:nvSpPr>
          <p:cNvPr id="4" name="スライド番号プレースホルダー 3"/>
          <p:cNvSpPr>
            <a:spLocks noGrp="1"/>
          </p:cNvSpPr>
          <p:nvPr>
            <p:ph type="sldNum" sz="quarter" idx="12"/>
          </p:nvPr>
        </p:nvSpPr>
        <p:spPr/>
        <p:txBody>
          <a:bodyPr/>
          <a:lstStyle>
            <a:lvl1pPr>
              <a:defRPr/>
            </a:lvl1pPr>
          </a:lstStyle>
          <a:p>
            <a:fld id="{68031DE2-E179-4F6E-A905-A9B7022EF733}" type="slidenum">
              <a:rPr lang="ja-JP" altLang="en-US"/>
              <a:pPr/>
              <a:t>‹#›</a:t>
            </a:fld>
            <a:endParaRPr lang="ja-JP" altLang="en-US" sz="1800">
              <a:solidFill>
                <a:schemeClr val="tx1"/>
              </a:solidFill>
            </a:endParaRPr>
          </a:p>
        </p:txBody>
      </p:sp>
    </p:spTree>
    <p:extLst>
      <p:ext uri="{BB962C8B-B14F-4D97-AF65-F5344CB8AC3E}">
        <p14:creationId xmlns:p14="http://schemas.microsoft.com/office/powerpoint/2010/main" val="328376377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839788" y="457200"/>
            <a:ext cx="3932237" cy="1600200"/>
          </a:xfrm>
        </p:spPr>
        <p:txBody>
          <a:bodyPr anchor="b"/>
          <a:lstStyle>
            <a:lvl1pPr>
              <a:defRPr sz="3200"/>
            </a:lvl1pPr>
          </a:lstStyle>
          <a:p>
            <a:r>
              <a:rPr lang="ja-JP" altLang="en-US"/>
              <a:t>マスター タイトルの書式設定</a:t>
            </a:r>
          </a:p>
        </p:txBody>
      </p:sp>
      <p:sp>
        <p:nvSpPr>
          <p:cNvPr id="3" name="コンテンツ プレースホルダー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テキスト プレースホルダー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日付プレースホルダー 4"/>
          <p:cNvSpPr>
            <a:spLocks noGrp="1"/>
          </p:cNvSpPr>
          <p:nvPr>
            <p:ph type="dt" sz="half" idx="10"/>
          </p:nvPr>
        </p:nvSpPr>
        <p:spPr/>
        <p:txBody>
          <a:bodyPr/>
          <a:lstStyle>
            <a:lvl1pPr>
              <a:defRPr/>
            </a:lvl1pPr>
          </a:lstStyle>
          <a:p>
            <a:fld id="{63CC8245-0A5C-40EB-95B1-C49428AFAF6F}" type="datetime1">
              <a:rPr lang="ja-JP" altLang="en-US" smtClean="0"/>
              <a:t>2017/12/12</a:t>
            </a:fld>
            <a:endParaRPr lang="ja-JP" altLang="en-US" sz="1800">
              <a:solidFill>
                <a:schemeClr val="tx1"/>
              </a:solidFill>
            </a:endParaRPr>
          </a:p>
        </p:txBody>
      </p:sp>
      <p:sp>
        <p:nvSpPr>
          <p:cNvPr id="6" name="フッター プレースホルダー 5"/>
          <p:cNvSpPr>
            <a:spLocks noGrp="1"/>
          </p:cNvSpPr>
          <p:nvPr>
            <p:ph type="ftr" sz="quarter" idx="11"/>
          </p:nvPr>
        </p:nvSpPr>
        <p:spPr/>
        <p:txBody>
          <a:bodyPr/>
          <a:lstStyle>
            <a:lvl1pPr>
              <a:defRPr/>
            </a:lvl1pPr>
          </a:lstStyle>
          <a:p>
            <a:endParaRPr lang="ja-JP" altLang="ja-JP"/>
          </a:p>
        </p:txBody>
      </p:sp>
      <p:sp>
        <p:nvSpPr>
          <p:cNvPr id="7" name="スライド番号プレースホルダー 6"/>
          <p:cNvSpPr>
            <a:spLocks noGrp="1"/>
          </p:cNvSpPr>
          <p:nvPr>
            <p:ph type="sldNum" sz="quarter" idx="12"/>
          </p:nvPr>
        </p:nvSpPr>
        <p:spPr/>
        <p:txBody>
          <a:bodyPr/>
          <a:lstStyle>
            <a:lvl1pPr>
              <a:defRPr/>
            </a:lvl1pPr>
          </a:lstStyle>
          <a:p>
            <a:fld id="{BC7098D1-C7C8-4791-89C4-505EA8B0FC50}" type="slidenum">
              <a:rPr lang="ja-JP" altLang="en-US"/>
              <a:pPr/>
              <a:t>‹#›</a:t>
            </a:fld>
            <a:endParaRPr lang="ja-JP" altLang="en-US" sz="1800">
              <a:solidFill>
                <a:schemeClr val="tx1"/>
              </a:solidFill>
            </a:endParaRPr>
          </a:p>
        </p:txBody>
      </p:sp>
    </p:spTree>
    <p:extLst>
      <p:ext uri="{BB962C8B-B14F-4D97-AF65-F5344CB8AC3E}">
        <p14:creationId xmlns:p14="http://schemas.microsoft.com/office/powerpoint/2010/main" val="29881672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839788" y="457200"/>
            <a:ext cx="3932237" cy="1600200"/>
          </a:xfrm>
        </p:spPr>
        <p:txBody>
          <a:bodyPr anchor="b"/>
          <a:lstStyle>
            <a:lvl1pPr>
              <a:defRPr sz="3200"/>
            </a:lvl1pPr>
          </a:lstStyle>
          <a:p>
            <a:r>
              <a:rPr lang="ja-JP" altLang="en-US"/>
              <a:t>マスター タイトルの書式設定</a:t>
            </a:r>
          </a:p>
        </p:txBody>
      </p:sp>
      <p:sp>
        <p:nvSpPr>
          <p:cNvPr id="3" name="図プレースホルダー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ja-JP" altLang="en-US"/>
          </a:p>
        </p:txBody>
      </p:sp>
      <p:sp>
        <p:nvSpPr>
          <p:cNvPr id="4" name="テキスト プレースホルダー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日付プレースホルダー 4"/>
          <p:cNvSpPr>
            <a:spLocks noGrp="1"/>
          </p:cNvSpPr>
          <p:nvPr>
            <p:ph type="dt" sz="half" idx="10"/>
          </p:nvPr>
        </p:nvSpPr>
        <p:spPr/>
        <p:txBody>
          <a:bodyPr/>
          <a:lstStyle>
            <a:lvl1pPr>
              <a:defRPr/>
            </a:lvl1pPr>
          </a:lstStyle>
          <a:p>
            <a:fld id="{057A6D50-DB06-427A-B091-FB336DBF0212}" type="datetime1">
              <a:rPr lang="ja-JP" altLang="en-US" smtClean="0"/>
              <a:t>2017/12/12</a:t>
            </a:fld>
            <a:endParaRPr lang="ja-JP" altLang="en-US" sz="1800">
              <a:solidFill>
                <a:schemeClr val="tx1"/>
              </a:solidFill>
            </a:endParaRPr>
          </a:p>
        </p:txBody>
      </p:sp>
      <p:sp>
        <p:nvSpPr>
          <p:cNvPr id="6" name="フッター プレースホルダー 5"/>
          <p:cNvSpPr>
            <a:spLocks noGrp="1"/>
          </p:cNvSpPr>
          <p:nvPr>
            <p:ph type="ftr" sz="quarter" idx="11"/>
          </p:nvPr>
        </p:nvSpPr>
        <p:spPr/>
        <p:txBody>
          <a:bodyPr/>
          <a:lstStyle>
            <a:lvl1pPr>
              <a:defRPr/>
            </a:lvl1pPr>
          </a:lstStyle>
          <a:p>
            <a:endParaRPr lang="ja-JP" altLang="ja-JP"/>
          </a:p>
        </p:txBody>
      </p:sp>
      <p:sp>
        <p:nvSpPr>
          <p:cNvPr id="7" name="スライド番号プレースホルダー 6"/>
          <p:cNvSpPr>
            <a:spLocks noGrp="1"/>
          </p:cNvSpPr>
          <p:nvPr>
            <p:ph type="sldNum" sz="quarter" idx="12"/>
          </p:nvPr>
        </p:nvSpPr>
        <p:spPr/>
        <p:txBody>
          <a:bodyPr/>
          <a:lstStyle>
            <a:lvl1pPr>
              <a:defRPr/>
            </a:lvl1pPr>
          </a:lstStyle>
          <a:p>
            <a:fld id="{600689E8-86C3-4E47-9152-BCF944EB76CD}" type="slidenum">
              <a:rPr lang="ja-JP" altLang="en-US"/>
              <a:pPr/>
              <a:t>‹#›</a:t>
            </a:fld>
            <a:endParaRPr lang="ja-JP" altLang="en-US" sz="1800">
              <a:solidFill>
                <a:schemeClr val="tx1"/>
              </a:solidFill>
            </a:endParaRPr>
          </a:p>
        </p:txBody>
      </p:sp>
    </p:spTree>
    <p:extLst>
      <p:ext uri="{BB962C8B-B14F-4D97-AF65-F5344CB8AC3E}">
        <p14:creationId xmlns:p14="http://schemas.microsoft.com/office/powerpoint/2010/main" val="196426349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theme" Target="../theme/theme2.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1026" name="タイトル プレースホルダー 1"/>
          <p:cNvSpPr>
            <a:spLocks noGrp="1" noChangeArrowheads="1"/>
          </p:cNvSpPr>
          <p:nvPr>
            <p:ph type="title" idx="4294967295"/>
          </p:nvPr>
        </p:nvSpPr>
        <p:spPr bwMode="auto">
          <a:xfrm>
            <a:off x="838200" y="365125"/>
            <a:ext cx="10515600" cy="1325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altLang="ja-JP">
                <a:sym typeface="Calibri Light" panose="020F0302020204030204" pitchFamily="34" charset="0"/>
              </a:rPr>
              <a:t>マスター タイトルの書式設定</a:t>
            </a:r>
          </a:p>
        </p:txBody>
      </p:sp>
      <p:sp>
        <p:nvSpPr>
          <p:cNvPr id="1027" name="テキスト プレースホルダー 2"/>
          <p:cNvSpPr>
            <a:spLocks noGrp="1" noChangeArrowheads="1"/>
          </p:cNvSpPr>
          <p:nvPr>
            <p:ph type="body" idx="1"/>
          </p:nvPr>
        </p:nvSpPr>
        <p:spPr bwMode="auto">
          <a:xfrm>
            <a:off x="838200" y="1825625"/>
            <a:ext cx="10515600" cy="4351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altLang="ja-JP">
                <a:sym typeface="Calibri" panose="020F0502020204030204" pitchFamily="34" charset="0"/>
              </a:rPr>
              <a:t>マスター テキストの書式設定</a:t>
            </a:r>
          </a:p>
          <a:p>
            <a:pPr lvl="1"/>
            <a:r>
              <a:rPr lang="zh-CN" altLang="ja-JP">
                <a:sym typeface="Calibri" panose="020F0502020204030204" pitchFamily="34" charset="0"/>
              </a:rPr>
              <a:t>第 </a:t>
            </a:r>
            <a:r>
              <a:rPr lang="ja-JP" altLang="zh-CN">
                <a:sym typeface="Calibri" panose="020F0502020204030204" pitchFamily="34" charset="0"/>
              </a:rPr>
              <a:t>2 </a:t>
            </a:r>
            <a:r>
              <a:rPr lang="zh-CN" altLang="ja-JP">
                <a:sym typeface="Calibri" panose="020F0502020204030204" pitchFamily="34" charset="0"/>
              </a:rPr>
              <a:t>レベル</a:t>
            </a:r>
          </a:p>
          <a:p>
            <a:pPr lvl="2"/>
            <a:r>
              <a:rPr lang="zh-CN" altLang="ja-JP">
                <a:sym typeface="Calibri" panose="020F0502020204030204" pitchFamily="34" charset="0"/>
              </a:rPr>
              <a:t>第 </a:t>
            </a:r>
            <a:r>
              <a:rPr lang="ja-JP" altLang="zh-CN">
                <a:sym typeface="Calibri" panose="020F0502020204030204" pitchFamily="34" charset="0"/>
              </a:rPr>
              <a:t>3 </a:t>
            </a:r>
            <a:r>
              <a:rPr lang="zh-CN" altLang="ja-JP">
                <a:sym typeface="Calibri" panose="020F0502020204030204" pitchFamily="34" charset="0"/>
              </a:rPr>
              <a:t>レベル</a:t>
            </a:r>
          </a:p>
          <a:p>
            <a:pPr lvl="3"/>
            <a:r>
              <a:rPr lang="zh-CN" altLang="ja-JP">
                <a:sym typeface="Calibri" panose="020F0502020204030204" pitchFamily="34" charset="0"/>
              </a:rPr>
              <a:t>第 </a:t>
            </a:r>
            <a:r>
              <a:rPr lang="ja-JP" altLang="zh-CN">
                <a:sym typeface="Calibri" panose="020F0502020204030204" pitchFamily="34" charset="0"/>
              </a:rPr>
              <a:t>4 </a:t>
            </a:r>
            <a:r>
              <a:rPr lang="zh-CN" altLang="ja-JP">
                <a:sym typeface="Calibri" panose="020F0502020204030204" pitchFamily="34" charset="0"/>
              </a:rPr>
              <a:t>レベル</a:t>
            </a:r>
          </a:p>
          <a:p>
            <a:pPr lvl="4"/>
            <a:r>
              <a:rPr lang="zh-CN" altLang="ja-JP">
                <a:sym typeface="Calibri" panose="020F0502020204030204" pitchFamily="34" charset="0"/>
              </a:rPr>
              <a:t>第 </a:t>
            </a:r>
            <a:r>
              <a:rPr lang="ja-JP" altLang="zh-CN">
                <a:sym typeface="Calibri" panose="020F0502020204030204" pitchFamily="34" charset="0"/>
              </a:rPr>
              <a:t>5 </a:t>
            </a:r>
            <a:r>
              <a:rPr lang="zh-CN" altLang="ja-JP">
                <a:sym typeface="Calibri" panose="020F0502020204030204" pitchFamily="34" charset="0"/>
              </a:rPr>
              <a:t>レベル</a:t>
            </a:r>
          </a:p>
        </p:txBody>
      </p:sp>
      <p:sp>
        <p:nvSpPr>
          <p:cNvPr id="1028" name="日付プレースホルダー 3"/>
          <p:cNvSpPr>
            <a:spLocks noGrp="1" noChangeArrowheads="1"/>
          </p:cNvSpPr>
          <p:nvPr>
            <p:ph type="dt" sz="half" idx="2"/>
          </p:nvPr>
        </p:nvSpPr>
        <p:spPr bwMode="auto">
          <a:xfrm>
            <a:off x="838200" y="6356350"/>
            <a:ext cx="27432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defRPr sz="1200">
                <a:solidFill>
                  <a:srgbClr val="898989"/>
                </a:solidFill>
              </a:defRPr>
            </a:lvl1pPr>
          </a:lstStyle>
          <a:p>
            <a:fld id="{D6F0FE32-15C2-4BF0-BE8B-0CBE69D35BCF}" type="datetime1">
              <a:rPr lang="ja-JP" altLang="en-US" smtClean="0"/>
              <a:t>2017/12/12</a:t>
            </a:fld>
            <a:endParaRPr lang="ja-JP" altLang="en-US" sz="1800">
              <a:solidFill>
                <a:schemeClr val="tx1"/>
              </a:solidFill>
            </a:endParaRPr>
          </a:p>
        </p:txBody>
      </p:sp>
      <p:sp>
        <p:nvSpPr>
          <p:cNvPr id="1029" name="フッター プレースホルダー 4"/>
          <p:cNvSpPr>
            <a:spLocks noGrp="1" noChangeArrowheads="1"/>
          </p:cNvSpPr>
          <p:nvPr>
            <p:ph type="ftr" sz="quarter" idx="3"/>
          </p:nvPr>
        </p:nvSpPr>
        <p:spPr bwMode="auto">
          <a:xfrm>
            <a:off x="4038600" y="6356350"/>
            <a:ext cx="41148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ctr">
              <a:defRPr sz="1200">
                <a:solidFill>
                  <a:srgbClr val="898989"/>
                </a:solidFill>
              </a:defRPr>
            </a:lvl1pPr>
          </a:lstStyle>
          <a:p>
            <a:endParaRPr lang="ja-JP" altLang="ja-JP"/>
          </a:p>
        </p:txBody>
      </p:sp>
      <p:sp>
        <p:nvSpPr>
          <p:cNvPr id="1030" name="スライド番号プレースホルダー 5"/>
          <p:cNvSpPr>
            <a:spLocks noGrp="1" noChangeArrowheads="1"/>
          </p:cNvSpPr>
          <p:nvPr>
            <p:ph type="sldNum" sz="quarter" idx="4"/>
          </p:nvPr>
        </p:nvSpPr>
        <p:spPr bwMode="auto">
          <a:xfrm>
            <a:off x="8610600" y="6356350"/>
            <a:ext cx="27432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r">
              <a:defRPr sz="1200">
                <a:solidFill>
                  <a:srgbClr val="898989"/>
                </a:solidFill>
              </a:defRPr>
            </a:lvl1pPr>
          </a:lstStyle>
          <a:p>
            <a:fld id="{249F984F-5325-42F6-A56C-232234AFE706}" type="slidenum">
              <a:rPr lang="ja-JP" altLang="en-US"/>
              <a:pPr/>
              <a:t>‹#›</a:t>
            </a:fld>
            <a:endParaRPr lang="ja-JP" altLang="en-US" sz="1800">
              <a:solidFill>
                <a:schemeClr val="tx1"/>
              </a:solidFill>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hdr="0" ftr="0" dt="0"/>
  <p:txStyles>
    <p:titleStyle>
      <a:lvl1pPr marL="914400" indent="-914400" algn="l" rtl="0" fontAlgn="base">
        <a:lnSpc>
          <a:spcPct val="90000"/>
        </a:lnSpc>
        <a:spcBef>
          <a:spcPct val="0"/>
        </a:spcBef>
        <a:spcAft>
          <a:spcPct val="0"/>
        </a:spcAft>
        <a:defRPr sz="4400" kern="1200">
          <a:solidFill>
            <a:schemeClr val="tx1"/>
          </a:solidFill>
          <a:latin typeface="+mj-lt"/>
          <a:ea typeface="+mj-ea"/>
          <a:cs typeface="+mj-cs"/>
          <a:sym typeface="Calibri Light" panose="020F0302020204030204" pitchFamily="34" charset="0"/>
        </a:defRPr>
      </a:lvl1pPr>
      <a:lvl2pPr marL="914400" indent="-914400" algn="l" rtl="0" fontAlgn="base">
        <a:lnSpc>
          <a:spcPct val="90000"/>
        </a:lnSpc>
        <a:spcBef>
          <a:spcPct val="0"/>
        </a:spcBef>
        <a:spcAft>
          <a:spcPct val="0"/>
        </a:spcAft>
        <a:defRPr sz="4400">
          <a:solidFill>
            <a:schemeClr val="tx1"/>
          </a:solidFill>
          <a:latin typeface="Calibri Light" panose="020F0302020204030204" pitchFamily="34" charset="0"/>
          <a:ea typeface="ＭＳ Ｐゴシック" panose="020B0600070205080204" pitchFamily="50" charset="-128"/>
          <a:sym typeface="Calibri Light" panose="020F0302020204030204" pitchFamily="34" charset="0"/>
        </a:defRPr>
      </a:lvl2pPr>
      <a:lvl3pPr marL="914400" indent="-914400" algn="l" rtl="0" fontAlgn="base">
        <a:lnSpc>
          <a:spcPct val="90000"/>
        </a:lnSpc>
        <a:spcBef>
          <a:spcPct val="0"/>
        </a:spcBef>
        <a:spcAft>
          <a:spcPct val="0"/>
        </a:spcAft>
        <a:defRPr sz="4400">
          <a:solidFill>
            <a:schemeClr val="tx1"/>
          </a:solidFill>
          <a:latin typeface="Calibri Light" panose="020F0302020204030204" pitchFamily="34" charset="0"/>
          <a:ea typeface="ＭＳ Ｐゴシック" panose="020B0600070205080204" pitchFamily="50" charset="-128"/>
          <a:sym typeface="Calibri Light" panose="020F0302020204030204" pitchFamily="34" charset="0"/>
        </a:defRPr>
      </a:lvl3pPr>
      <a:lvl4pPr marL="914400" indent="-914400" algn="l" rtl="0" fontAlgn="base">
        <a:lnSpc>
          <a:spcPct val="90000"/>
        </a:lnSpc>
        <a:spcBef>
          <a:spcPct val="0"/>
        </a:spcBef>
        <a:spcAft>
          <a:spcPct val="0"/>
        </a:spcAft>
        <a:defRPr sz="4400">
          <a:solidFill>
            <a:schemeClr val="tx1"/>
          </a:solidFill>
          <a:latin typeface="Calibri Light" panose="020F0302020204030204" pitchFamily="34" charset="0"/>
          <a:ea typeface="ＭＳ Ｐゴシック" panose="020B0600070205080204" pitchFamily="50" charset="-128"/>
          <a:sym typeface="Calibri Light" panose="020F0302020204030204" pitchFamily="34" charset="0"/>
        </a:defRPr>
      </a:lvl4pPr>
      <a:lvl5pPr marL="914400" indent="-914400" algn="l" rtl="0" fontAlgn="base">
        <a:lnSpc>
          <a:spcPct val="90000"/>
        </a:lnSpc>
        <a:spcBef>
          <a:spcPct val="0"/>
        </a:spcBef>
        <a:spcAft>
          <a:spcPct val="0"/>
        </a:spcAft>
        <a:defRPr sz="4400">
          <a:solidFill>
            <a:schemeClr val="tx1"/>
          </a:solidFill>
          <a:latin typeface="Calibri Light" panose="020F0302020204030204" pitchFamily="34" charset="0"/>
          <a:ea typeface="ＭＳ Ｐゴシック" panose="020B0600070205080204" pitchFamily="50" charset="-128"/>
          <a:sym typeface="Calibri Light" panose="020F0302020204030204" pitchFamily="34" charset="0"/>
        </a:defRPr>
      </a:lvl5pPr>
      <a:lvl6pPr marL="1371600" indent="-914400" algn="l" rtl="0" fontAlgn="base">
        <a:lnSpc>
          <a:spcPct val="90000"/>
        </a:lnSpc>
        <a:spcBef>
          <a:spcPct val="0"/>
        </a:spcBef>
        <a:spcAft>
          <a:spcPct val="0"/>
        </a:spcAft>
        <a:defRPr sz="4400">
          <a:solidFill>
            <a:schemeClr val="tx1"/>
          </a:solidFill>
          <a:latin typeface="Calibri Light" panose="020F0302020204030204" pitchFamily="34" charset="0"/>
          <a:ea typeface="ＭＳ Ｐゴシック" panose="020B0600070205080204" pitchFamily="50" charset="-128"/>
          <a:sym typeface="Calibri Light" panose="020F0302020204030204" pitchFamily="34" charset="0"/>
        </a:defRPr>
      </a:lvl6pPr>
      <a:lvl7pPr marL="1828800" indent="-914400" algn="l" rtl="0" fontAlgn="base">
        <a:lnSpc>
          <a:spcPct val="90000"/>
        </a:lnSpc>
        <a:spcBef>
          <a:spcPct val="0"/>
        </a:spcBef>
        <a:spcAft>
          <a:spcPct val="0"/>
        </a:spcAft>
        <a:defRPr sz="4400">
          <a:solidFill>
            <a:schemeClr val="tx1"/>
          </a:solidFill>
          <a:latin typeface="Calibri Light" panose="020F0302020204030204" pitchFamily="34" charset="0"/>
          <a:ea typeface="ＭＳ Ｐゴシック" panose="020B0600070205080204" pitchFamily="50" charset="-128"/>
          <a:sym typeface="Calibri Light" panose="020F0302020204030204" pitchFamily="34" charset="0"/>
        </a:defRPr>
      </a:lvl7pPr>
      <a:lvl8pPr marL="2286000" indent="-914400" algn="l" rtl="0" fontAlgn="base">
        <a:lnSpc>
          <a:spcPct val="90000"/>
        </a:lnSpc>
        <a:spcBef>
          <a:spcPct val="0"/>
        </a:spcBef>
        <a:spcAft>
          <a:spcPct val="0"/>
        </a:spcAft>
        <a:defRPr sz="4400">
          <a:solidFill>
            <a:schemeClr val="tx1"/>
          </a:solidFill>
          <a:latin typeface="Calibri Light" panose="020F0302020204030204" pitchFamily="34" charset="0"/>
          <a:ea typeface="ＭＳ Ｐゴシック" panose="020B0600070205080204" pitchFamily="50" charset="-128"/>
          <a:sym typeface="Calibri Light" panose="020F0302020204030204" pitchFamily="34" charset="0"/>
        </a:defRPr>
      </a:lvl8pPr>
      <a:lvl9pPr marL="2743200" indent="-914400" algn="l" rtl="0" fontAlgn="base">
        <a:lnSpc>
          <a:spcPct val="90000"/>
        </a:lnSpc>
        <a:spcBef>
          <a:spcPct val="0"/>
        </a:spcBef>
        <a:spcAft>
          <a:spcPct val="0"/>
        </a:spcAft>
        <a:defRPr sz="4400">
          <a:solidFill>
            <a:schemeClr val="tx1"/>
          </a:solidFill>
          <a:latin typeface="Calibri Light" panose="020F0302020204030204" pitchFamily="34" charset="0"/>
          <a:ea typeface="ＭＳ Ｐゴシック" panose="020B0600070205080204" pitchFamily="50" charset="-128"/>
          <a:sym typeface="Calibri Light" panose="020F0302020204030204" pitchFamily="34" charset="0"/>
        </a:defRPr>
      </a:lvl9pPr>
    </p:titleStyle>
    <p:bodyStyle>
      <a:lvl1pPr marL="228600" indent="-228600" algn="l" rtl="0" fontAlgn="base">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sym typeface="Calibri" panose="020F0502020204030204" pitchFamily="34" charset="0"/>
        </a:defRPr>
      </a:lvl1pPr>
      <a:lvl2pPr marL="685800" indent="-228600" algn="l" rtl="0" fontAlgn="base">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sym typeface="Calibri" panose="020F0502020204030204" pitchFamily="34" charset="0"/>
        </a:defRPr>
      </a:lvl2pPr>
      <a:lvl3pPr marL="1143000" indent="-228600" algn="l" rtl="0" fontAlgn="base">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sym typeface="Calibri" panose="020F0502020204030204" pitchFamily="34" charset="0"/>
        </a:defRPr>
      </a:lvl3pPr>
      <a:lvl4pPr marL="1600200" indent="-228600" algn="l" rtl="0" fontAlgn="base">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sym typeface="Calibri" panose="020F0502020204030204" pitchFamily="34" charset="0"/>
        </a:defRPr>
      </a:lvl4pPr>
      <a:lvl5pPr marL="2057400" indent="-228600" algn="l" rtl="0" fontAlgn="base">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sym typeface="Calibri" panose="020F050202020403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1026" name="タイトル プレースホルダー 1"/>
          <p:cNvSpPr>
            <a:spLocks noGrp="1" noChangeArrowheads="1"/>
          </p:cNvSpPr>
          <p:nvPr>
            <p:ph type="title" idx="4294967295"/>
          </p:nvPr>
        </p:nvSpPr>
        <p:spPr bwMode="auto">
          <a:xfrm>
            <a:off x="838200" y="365125"/>
            <a:ext cx="10515600" cy="1325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altLang="ja-JP">
                <a:sym typeface="Calibri Light" panose="020F0302020204030204" pitchFamily="34" charset="0"/>
              </a:rPr>
              <a:t>マスター タイトルの書式設定</a:t>
            </a:r>
          </a:p>
        </p:txBody>
      </p:sp>
      <p:sp>
        <p:nvSpPr>
          <p:cNvPr id="1027" name="テキスト プレースホルダー 2"/>
          <p:cNvSpPr>
            <a:spLocks noGrp="1" noChangeArrowheads="1"/>
          </p:cNvSpPr>
          <p:nvPr>
            <p:ph type="body" idx="1"/>
          </p:nvPr>
        </p:nvSpPr>
        <p:spPr bwMode="auto">
          <a:xfrm>
            <a:off x="838200" y="1825625"/>
            <a:ext cx="10515600" cy="4351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altLang="ja-JP">
                <a:sym typeface="Calibri" panose="020F0502020204030204" pitchFamily="34" charset="0"/>
              </a:rPr>
              <a:t>マスター テキストの書式設定</a:t>
            </a:r>
          </a:p>
          <a:p>
            <a:pPr lvl="1"/>
            <a:r>
              <a:rPr lang="zh-CN" altLang="ja-JP">
                <a:sym typeface="Calibri" panose="020F0502020204030204" pitchFamily="34" charset="0"/>
              </a:rPr>
              <a:t>第 </a:t>
            </a:r>
            <a:r>
              <a:rPr lang="ja-JP" altLang="zh-CN">
                <a:sym typeface="Calibri" panose="020F0502020204030204" pitchFamily="34" charset="0"/>
              </a:rPr>
              <a:t>2 </a:t>
            </a:r>
            <a:r>
              <a:rPr lang="zh-CN" altLang="ja-JP">
                <a:sym typeface="Calibri" panose="020F0502020204030204" pitchFamily="34" charset="0"/>
              </a:rPr>
              <a:t>レベル</a:t>
            </a:r>
          </a:p>
          <a:p>
            <a:pPr lvl="2"/>
            <a:r>
              <a:rPr lang="zh-CN" altLang="ja-JP">
                <a:sym typeface="Calibri" panose="020F0502020204030204" pitchFamily="34" charset="0"/>
              </a:rPr>
              <a:t>第 </a:t>
            </a:r>
            <a:r>
              <a:rPr lang="ja-JP" altLang="zh-CN">
                <a:sym typeface="Calibri" panose="020F0502020204030204" pitchFamily="34" charset="0"/>
              </a:rPr>
              <a:t>3 </a:t>
            </a:r>
            <a:r>
              <a:rPr lang="zh-CN" altLang="ja-JP">
                <a:sym typeface="Calibri" panose="020F0502020204030204" pitchFamily="34" charset="0"/>
              </a:rPr>
              <a:t>レベル</a:t>
            </a:r>
          </a:p>
          <a:p>
            <a:pPr lvl="3"/>
            <a:r>
              <a:rPr lang="zh-CN" altLang="ja-JP">
                <a:sym typeface="Calibri" panose="020F0502020204030204" pitchFamily="34" charset="0"/>
              </a:rPr>
              <a:t>第 </a:t>
            </a:r>
            <a:r>
              <a:rPr lang="ja-JP" altLang="zh-CN">
                <a:sym typeface="Calibri" panose="020F0502020204030204" pitchFamily="34" charset="0"/>
              </a:rPr>
              <a:t>4 </a:t>
            </a:r>
            <a:r>
              <a:rPr lang="zh-CN" altLang="ja-JP">
                <a:sym typeface="Calibri" panose="020F0502020204030204" pitchFamily="34" charset="0"/>
              </a:rPr>
              <a:t>レベル</a:t>
            </a:r>
          </a:p>
          <a:p>
            <a:pPr lvl="4"/>
            <a:r>
              <a:rPr lang="zh-CN" altLang="ja-JP">
                <a:sym typeface="Calibri" panose="020F0502020204030204" pitchFamily="34" charset="0"/>
              </a:rPr>
              <a:t>第 </a:t>
            </a:r>
            <a:r>
              <a:rPr lang="ja-JP" altLang="zh-CN">
                <a:sym typeface="Calibri" panose="020F0502020204030204" pitchFamily="34" charset="0"/>
              </a:rPr>
              <a:t>5 </a:t>
            </a:r>
            <a:r>
              <a:rPr lang="zh-CN" altLang="ja-JP">
                <a:sym typeface="Calibri" panose="020F0502020204030204" pitchFamily="34" charset="0"/>
              </a:rPr>
              <a:t>レベル</a:t>
            </a:r>
          </a:p>
        </p:txBody>
      </p:sp>
      <p:sp>
        <p:nvSpPr>
          <p:cNvPr id="1028" name="日付プレースホルダー 3"/>
          <p:cNvSpPr>
            <a:spLocks noGrp="1" noChangeArrowheads="1"/>
          </p:cNvSpPr>
          <p:nvPr>
            <p:ph type="dt" sz="half" idx="2"/>
          </p:nvPr>
        </p:nvSpPr>
        <p:spPr bwMode="auto">
          <a:xfrm>
            <a:off x="838200" y="6356350"/>
            <a:ext cx="27432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buFont typeface="Arial" panose="020B0604020202020204" pitchFamily="34" charset="0"/>
              <a:buNone/>
              <a:defRPr sz="1200" smtClean="0">
                <a:solidFill>
                  <a:srgbClr val="898989"/>
                </a:solidFill>
              </a:defRPr>
            </a:lvl1pPr>
          </a:lstStyle>
          <a:p>
            <a:pPr eaLnBrk="0" hangingPunct="0">
              <a:defRPr/>
            </a:pPr>
            <a:fld id="{1621E2A2-5C1D-4BDB-9AEE-3F80EE62EB3E}" type="datetime1">
              <a:rPr lang="ja-JP" altLang="en-US" smtClean="0"/>
              <a:t>2017/12/12</a:t>
            </a:fld>
            <a:endParaRPr lang="ja-JP" altLang="en-US" sz="1800">
              <a:solidFill>
                <a:srgbClr val="000000"/>
              </a:solidFill>
            </a:endParaRPr>
          </a:p>
        </p:txBody>
      </p:sp>
      <p:sp>
        <p:nvSpPr>
          <p:cNvPr id="1029" name="フッター プレースホルダー 4"/>
          <p:cNvSpPr>
            <a:spLocks noGrp="1" noChangeArrowheads="1"/>
          </p:cNvSpPr>
          <p:nvPr>
            <p:ph type="ftr" sz="quarter" idx="3"/>
          </p:nvPr>
        </p:nvSpPr>
        <p:spPr bwMode="auto">
          <a:xfrm>
            <a:off x="4038600" y="6356350"/>
            <a:ext cx="41148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ctr">
              <a:buFont typeface="Arial" panose="020B0604020202020204" pitchFamily="34" charset="0"/>
              <a:buNone/>
              <a:defRPr sz="1200" smtClean="0">
                <a:solidFill>
                  <a:srgbClr val="898989"/>
                </a:solidFill>
              </a:defRPr>
            </a:lvl1pPr>
          </a:lstStyle>
          <a:p>
            <a:pPr eaLnBrk="0" hangingPunct="0">
              <a:defRPr/>
            </a:pPr>
            <a:endParaRPr lang="ja-JP" altLang="ja-JP"/>
          </a:p>
        </p:txBody>
      </p:sp>
      <p:sp>
        <p:nvSpPr>
          <p:cNvPr id="1030" name="スライド番号プレースホルダー 5"/>
          <p:cNvSpPr>
            <a:spLocks noGrp="1" noChangeArrowheads="1"/>
          </p:cNvSpPr>
          <p:nvPr>
            <p:ph type="sldNum" sz="quarter" idx="4"/>
          </p:nvPr>
        </p:nvSpPr>
        <p:spPr bwMode="auto">
          <a:xfrm>
            <a:off x="8610600" y="6356350"/>
            <a:ext cx="27432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r">
              <a:buFont typeface="Arial" panose="020B0604020202020204" pitchFamily="34" charset="0"/>
              <a:buNone/>
              <a:defRPr sz="1200" smtClean="0">
                <a:solidFill>
                  <a:srgbClr val="898989"/>
                </a:solidFill>
              </a:defRPr>
            </a:lvl1pPr>
          </a:lstStyle>
          <a:p>
            <a:pPr eaLnBrk="0" hangingPunct="0">
              <a:defRPr/>
            </a:pPr>
            <a:fld id="{7C197DA4-E433-47DF-9F99-4D429B60D763}" type="slidenum">
              <a:rPr lang="ja-JP" altLang="en-US"/>
              <a:pPr eaLnBrk="0" hangingPunct="0">
                <a:defRPr/>
              </a:pPr>
              <a:t>‹#›</a:t>
            </a:fld>
            <a:endParaRPr lang="ja-JP" altLang="en-US" sz="1800">
              <a:solidFill>
                <a:srgbClr val="000000"/>
              </a:solidFill>
            </a:endParaRPr>
          </a:p>
        </p:txBody>
      </p:sp>
    </p:spTree>
    <p:extLst>
      <p:ext uri="{BB962C8B-B14F-4D97-AF65-F5344CB8AC3E}">
        <p14:creationId xmlns:p14="http://schemas.microsoft.com/office/powerpoint/2010/main" val="2177505649"/>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Lst>
  <p:hf hdr="0" ftr="0" dt="0"/>
  <p:txStyles>
    <p:titleStyle>
      <a:lvl1pPr marL="914400" indent="-914400" algn="l" defTabSz="0" rtl="0" eaLnBrk="0" fontAlgn="base" hangingPunct="0">
        <a:lnSpc>
          <a:spcPct val="90000"/>
        </a:lnSpc>
        <a:spcBef>
          <a:spcPct val="0"/>
        </a:spcBef>
        <a:spcAft>
          <a:spcPct val="0"/>
        </a:spcAft>
        <a:defRPr sz="4400" kern="1200">
          <a:solidFill>
            <a:schemeClr val="tx1"/>
          </a:solidFill>
          <a:latin typeface="+mj-lt"/>
          <a:ea typeface="+mj-ea"/>
          <a:cs typeface="+mj-cs"/>
          <a:sym typeface="Calibri Light" panose="020F0302020204030204" pitchFamily="34" charset="0"/>
        </a:defRPr>
      </a:lvl1pPr>
      <a:lvl2pPr marL="914400" indent="-914400" algn="l" defTabSz="0" rtl="0" eaLnBrk="0" fontAlgn="base" hangingPunct="0">
        <a:lnSpc>
          <a:spcPct val="90000"/>
        </a:lnSpc>
        <a:spcBef>
          <a:spcPct val="0"/>
        </a:spcBef>
        <a:spcAft>
          <a:spcPct val="0"/>
        </a:spcAft>
        <a:defRPr sz="4400">
          <a:solidFill>
            <a:schemeClr val="tx1"/>
          </a:solidFill>
          <a:latin typeface="Calibri Light" panose="020F0302020204030204" pitchFamily="34" charset="0"/>
          <a:ea typeface="ＭＳ Ｐゴシック" panose="020B0600070205080204" pitchFamily="50" charset="-128"/>
          <a:sym typeface="Calibri Light" panose="020F0302020204030204" pitchFamily="34" charset="0"/>
        </a:defRPr>
      </a:lvl2pPr>
      <a:lvl3pPr marL="914400" indent="-914400" algn="l" defTabSz="0" rtl="0" eaLnBrk="0" fontAlgn="base" hangingPunct="0">
        <a:lnSpc>
          <a:spcPct val="90000"/>
        </a:lnSpc>
        <a:spcBef>
          <a:spcPct val="0"/>
        </a:spcBef>
        <a:spcAft>
          <a:spcPct val="0"/>
        </a:spcAft>
        <a:defRPr sz="4400">
          <a:solidFill>
            <a:schemeClr val="tx1"/>
          </a:solidFill>
          <a:latin typeface="Calibri Light" panose="020F0302020204030204" pitchFamily="34" charset="0"/>
          <a:ea typeface="ＭＳ Ｐゴシック" panose="020B0600070205080204" pitchFamily="50" charset="-128"/>
          <a:sym typeface="Calibri Light" panose="020F0302020204030204" pitchFamily="34" charset="0"/>
        </a:defRPr>
      </a:lvl3pPr>
      <a:lvl4pPr marL="914400" indent="-914400" algn="l" defTabSz="0" rtl="0" eaLnBrk="0" fontAlgn="base" hangingPunct="0">
        <a:lnSpc>
          <a:spcPct val="90000"/>
        </a:lnSpc>
        <a:spcBef>
          <a:spcPct val="0"/>
        </a:spcBef>
        <a:spcAft>
          <a:spcPct val="0"/>
        </a:spcAft>
        <a:defRPr sz="4400">
          <a:solidFill>
            <a:schemeClr val="tx1"/>
          </a:solidFill>
          <a:latin typeface="Calibri Light" panose="020F0302020204030204" pitchFamily="34" charset="0"/>
          <a:ea typeface="ＭＳ Ｐゴシック" panose="020B0600070205080204" pitchFamily="50" charset="-128"/>
          <a:sym typeface="Calibri Light" panose="020F0302020204030204" pitchFamily="34" charset="0"/>
        </a:defRPr>
      </a:lvl4pPr>
      <a:lvl5pPr marL="914400" indent="-914400" algn="l" defTabSz="0" rtl="0" eaLnBrk="0" fontAlgn="base" hangingPunct="0">
        <a:lnSpc>
          <a:spcPct val="90000"/>
        </a:lnSpc>
        <a:spcBef>
          <a:spcPct val="0"/>
        </a:spcBef>
        <a:spcAft>
          <a:spcPct val="0"/>
        </a:spcAft>
        <a:defRPr sz="4400">
          <a:solidFill>
            <a:schemeClr val="tx1"/>
          </a:solidFill>
          <a:latin typeface="Calibri Light" panose="020F0302020204030204" pitchFamily="34" charset="0"/>
          <a:ea typeface="ＭＳ Ｐゴシック" panose="020B0600070205080204" pitchFamily="50" charset="-128"/>
          <a:sym typeface="Calibri Light" panose="020F0302020204030204" pitchFamily="34" charset="0"/>
        </a:defRPr>
      </a:lvl5pPr>
      <a:lvl6pPr marL="1371600" indent="-914400" algn="l" defTabSz="0" rtl="0" fontAlgn="base">
        <a:lnSpc>
          <a:spcPct val="90000"/>
        </a:lnSpc>
        <a:spcBef>
          <a:spcPct val="0"/>
        </a:spcBef>
        <a:spcAft>
          <a:spcPct val="0"/>
        </a:spcAft>
        <a:defRPr sz="4400">
          <a:solidFill>
            <a:schemeClr val="tx1"/>
          </a:solidFill>
          <a:latin typeface="Calibri Light" panose="020F0302020204030204" pitchFamily="34" charset="0"/>
          <a:ea typeface="ＭＳ Ｐゴシック" panose="020B0600070205080204" pitchFamily="50" charset="-128"/>
          <a:sym typeface="Calibri Light" panose="020F0302020204030204" pitchFamily="34" charset="0"/>
        </a:defRPr>
      </a:lvl6pPr>
      <a:lvl7pPr marL="1828800" indent="-914400" algn="l" defTabSz="0" rtl="0" fontAlgn="base">
        <a:lnSpc>
          <a:spcPct val="90000"/>
        </a:lnSpc>
        <a:spcBef>
          <a:spcPct val="0"/>
        </a:spcBef>
        <a:spcAft>
          <a:spcPct val="0"/>
        </a:spcAft>
        <a:defRPr sz="4400">
          <a:solidFill>
            <a:schemeClr val="tx1"/>
          </a:solidFill>
          <a:latin typeface="Calibri Light" panose="020F0302020204030204" pitchFamily="34" charset="0"/>
          <a:ea typeface="ＭＳ Ｐゴシック" panose="020B0600070205080204" pitchFamily="50" charset="-128"/>
          <a:sym typeface="Calibri Light" panose="020F0302020204030204" pitchFamily="34" charset="0"/>
        </a:defRPr>
      </a:lvl7pPr>
      <a:lvl8pPr marL="2286000" indent="-914400" algn="l" defTabSz="0" rtl="0" fontAlgn="base">
        <a:lnSpc>
          <a:spcPct val="90000"/>
        </a:lnSpc>
        <a:spcBef>
          <a:spcPct val="0"/>
        </a:spcBef>
        <a:spcAft>
          <a:spcPct val="0"/>
        </a:spcAft>
        <a:defRPr sz="4400">
          <a:solidFill>
            <a:schemeClr val="tx1"/>
          </a:solidFill>
          <a:latin typeface="Calibri Light" panose="020F0302020204030204" pitchFamily="34" charset="0"/>
          <a:ea typeface="ＭＳ Ｐゴシック" panose="020B0600070205080204" pitchFamily="50" charset="-128"/>
          <a:sym typeface="Calibri Light" panose="020F0302020204030204" pitchFamily="34" charset="0"/>
        </a:defRPr>
      </a:lvl8pPr>
      <a:lvl9pPr marL="2743200" indent="-914400" algn="l" defTabSz="0" rtl="0" fontAlgn="base">
        <a:lnSpc>
          <a:spcPct val="90000"/>
        </a:lnSpc>
        <a:spcBef>
          <a:spcPct val="0"/>
        </a:spcBef>
        <a:spcAft>
          <a:spcPct val="0"/>
        </a:spcAft>
        <a:defRPr sz="4400">
          <a:solidFill>
            <a:schemeClr val="tx1"/>
          </a:solidFill>
          <a:latin typeface="Calibri Light" panose="020F0302020204030204" pitchFamily="34" charset="0"/>
          <a:ea typeface="ＭＳ Ｐゴシック" panose="020B0600070205080204" pitchFamily="50" charset="-128"/>
          <a:sym typeface="Calibri Light" panose="020F0302020204030204" pitchFamily="34" charset="0"/>
        </a:defRPr>
      </a:lvl9pPr>
    </p:titleStyle>
    <p:bodyStyle>
      <a:lvl1pPr marL="228600" indent="-228600" algn="l" defTabSz="0"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sym typeface="Calibri" panose="020F0502020204030204" pitchFamily="34" charset="0"/>
        </a:defRPr>
      </a:lvl1pPr>
      <a:lvl2pPr marL="685800" indent="-228600" algn="l" defTabSz="0"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sym typeface="Calibri" panose="020F0502020204030204" pitchFamily="34" charset="0"/>
        </a:defRPr>
      </a:lvl2pPr>
      <a:lvl3pPr marL="1143000" indent="-228600" algn="l" defTabSz="0"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sym typeface="Calibri" panose="020F0502020204030204" pitchFamily="34" charset="0"/>
        </a:defRPr>
      </a:lvl3pPr>
      <a:lvl4pPr marL="1600200" indent="-228600" algn="l" defTabSz="0"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sym typeface="Calibri" panose="020F0502020204030204" pitchFamily="34" charset="0"/>
        </a:defRPr>
      </a:lvl4pPr>
      <a:lvl5pPr marL="2057400" indent="-228600" algn="l" defTabSz="0"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sym typeface="Calibri" panose="020F050202020403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3.xml"/><Relationship Id="rId1" Type="http://schemas.openxmlformats.org/officeDocument/2006/relationships/slideLayout" Target="../slideLayouts/slideLayout1.xml"/><Relationship Id="rId5" Type="http://schemas.openxmlformats.org/officeDocument/2006/relationships/chart" Target="../charts/chart2.xml"/><Relationship Id="rId4" Type="http://schemas.openxmlformats.org/officeDocument/2006/relationships/chart" Target="../charts/chart1.xml"/></Relationships>
</file>

<file path=ppt/slides/_rels/slide15.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png"/><Relationship Id="rId1" Type="http://schemas.openxmlformats.org/officeDocument/2006/relationships/slideLayout" Target="../slideLayouts/slideLayout12.xml"/><Relationship Id="rId4" Type="http://schemas.openxmlformats.org/officeDocument/2006/relationships/image" Target="../media/image18.jpeg"/></Relationships>
</file>

<file path=ppt/slides/_rels/slide16.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png"/><Relationship Id="rId1" Type="http://schemas.openxmlformats.org/officeDocument/2006/relationships/slideLayout" Target="../slideLayouts/slideLayout12.xml"/><Relationship Id="rId4" Type="http://schemas.openxmlformats.org/officeDocument/2006/relationships/image" Target="../media/image21.jpeg"/></Relationships>
</file>

<file path=ppt/slides/_rels/slide17.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22.png"/><Relationship Id="rId1" Type="http://schemas.openxmlformats.org/officeDocument/2006/relationships/slideLayout" Target="../slideLayouts/slideLayout12.xml"/><Relationship Id="rId5" Type="http://schemas.openxmlformats.org/officeDocument/2006/relationships/image" Target="../media/image25.jpeg"/><Relationship Id="rId4" Type="http://schemas.openxmlformats.org/officeDocument/2006/relationships/image" Target="../media/image24.jpe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8" Type="http://schemas.openxmlformats.org/officeDocument/2006/relationships/image" Target="../media/image30.jpeg"/><Relationship Id="rId3" Type="http://schemas.openxmlformats.org/officeDocument/2006/relationships/oleObject" Target="../embeddings/oleObject1.bin"/><Relationship Id="rId7" Type="http://schemas.openxmlformats.org/officeDocument/2006/relationships/image" Target="../media/image29.jpeg"/><Relationship Id="rId2" Type="http://schemas.openxmlformats.org/officeDocument/2006/relationships/slideLayout" Target="../slideLayouts/slideLayout12.xml"/><Relationship Id="rId1" Type="http://schemas.openxmlformats.org/officeDocument/2006/relationships/vmlDrawing" Target="../drawings/vmlDrawing1.vml"/><Relationship Id="rId6" Type="http://schemas.openxmlformats.org/officeDocument/2006/relationships/image" Target="../media/image28.png"/><Relationship Id="rId5" Type="http://schemas.openxmlformats.org/officeDocument/2006/relationships/image" Target="../media/image27.png"/><Relationship Id="rId10" Type="http://schemas.openxmlformats.org/officeDocument/2006/relationships/image" Target="../media/image32.png"/><Relationship Id="rId4" Type="http://schemas.openxmlformats.org/officeDocument/2006/relationships/image" Target="../media/image26.emf"/><Relationship Id="rId9" Type="http://schemas.openxmlformats.org/officeDocument/2006/relationships/image" Target="../media/image31.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8" Type="http://schemas.openxmlformats.org/officeDocument/2006/relationships/image" Target="../media/image33.jpeg"/><Relationship Id="rId3" Type="http://schemas.openxmlformats.org/officeDocument/2006/relationships/oleObject" Target="../embeddings/oleObject2.bin"/><Relationship Id="rId7" Type="http://schemas.openxmlformats.org/officeDocument/2006/relationships/image" Target="../media/image31.jpeg"/><Relationship Id="rId2" Type="http://schemas.openxmlformats.org/officeDocument/2006/relationships/slideLayout" Target="../slideLayouts/slideLayout1.xml"/><Relationship Id="rId1" Type="http://schemas.openxmlformats.org/officeDocument/2006/relationships/vmlDrawing" Target="../drawings/vmlDrawing2.vml"/><Relationship Id="rId6" Type="http://schemas.openxmlformats.org/officeDocument/2006/relationships/image" Target="../media/image30.jpeg"/><Relationship Id="rId5" Type="http://schemas.openxmlformats.org/officeDocument/2006/relationships/image" Target="../media/image27.png"/><Relationship Id="rId10" Type="http://schemas.openxmlformats.org/officeDocument/2006/relationships/image" Target="../media/image22.png"/><Relationship Id="rId4" Type="http://schemas.openxmlformats.org/officeDocument/2006/relationships/image" Target="../media/image26.emf"/><Relationship Id="rId9" Type="http://schemas.openxmlformats.org/officeDocument/2006/relationships/image" Target="../media/image34.png"/></Relationships>
</file>

<file path=ppt/slides/_rels/slide21.xml.rels><?xml version="1.0" encoding="UTF-8" standalone="yes"?>
<Relationships xmlns="http://schemas.openxmlformats.org/package/2006/relationships"><Relationship Id="rId8" Type="http://schemas.openxmlformats.org/officeDocument/2006/relationships/image" Target="../media/image38.png"/><Relationship Id="rId13" Type="http://schemas.openxmlformats.org/officeDocument/2006/relationships/image" Target="../media/image42.png"/><Relationship Id="rId3" Type="http://schemas.openxmlformats.org/officeDocument/2006/relationships/oleObject" Target="../embeddings/oleObject3.bin"/><Relationship Id="rId7" Type="http://schemas.openxmlformats.org/officeDocument/2006/relationships/image" Target="../media/image37.jpeg"/><Relationship Id="rId12" Type="http://schemas.openxmlformats.org/officeDocument/2006/relationships/image" Target="../media/image41.png"/><Relationship Id="rId2" Type="http://schemas.openxmlformats.org/officeDocument/2006/relationships/slideLayout" Target="../slideLayouts/slideLayout12.xml"/><Relationship Id="rId1" Type="http://schemas.openxmlformats.org/officeDocument/2006/relationships/vmlDrawing" Target="../drawings/vmlDrawing3.vml"/><Relationship Id="rId6" Type="http://schemas.openxmlformats.org/officeDocument/2006/relationships/image" Target="../media/image36.jpeg"/><Relationship Id="rId11" Type="http://schemas.openxmlformats.org/officeDocument/2006/relationships/image" Target="../media/image40.png"/><Relationship Id="rId5" Type="http://schemas.openxmlformats.org/officeDocument/2006/relationships/image" Target="../media/image35.jpeg"/><Relationship Id="rId10" Type="http://schemas.openxmlformats.org/officeDocument/2006/relationships/image" Target="../media/image39.png"/><Relationship Id="rId4" Type="http://schemas.openxmlformats.org/officeDocument/2006/relationships/image" Target="../media/image26.emf"/><Relationship Id="rId9" Type="http://schemas.openxmlformats.org/officeDocument/2006/relationships/image" Target="../media/image3.png"/></Relationships>
</file>

<file path=ppt/slides/_rels/slide22.xml.rels><?xml version="1.0" encoding="UTF-8" standalone="yes"?>
<Relationships xmlns="http://schemas.openxmlformats.org/package/2006/relationships"><Relationship Id="rId8" Type="http://schemas.openxmlformats.org/officeDocument/2006/relationships/image" Target="../media/image46.jpeg"/><Relationship Id="rId3" Type="http://schemas.openxmlformats.org/officeDocument/2006/relationships/oleObject" Target="../embeddings/oleObject4.bin"/><Relationship Id="rId7" Type="http://schemas.openxmlformats.org/officeDocument/2006/relationships/image" Target="../media/image45.jpeg"/><Relationship Id="rId12" Type="http://schemas.openxmlformats.org/officeDocument/2006/relationships/image" Target="../media/image50.png"/><Relationship Id="rId2" Type="http://schemas.openxmlformats.org/officeDocument/2006/relationships/slideLayout" Target="../slideLayouts/slideLayout1.xml"/><Relationship Id="rId1" Type="http://schemas.openxmlformats.org/officeDocument/2006/relationships/vmlDrawing" Target="../drawings/vmlDrawing4.vml"/><Relationship Id="rId6" Type="http://schemas.openxmlformats.org/officeDocument/2006/relationships/image" Target="../media/image44.png"/><Relationship Id="rId11" Type="http://schemas.openxmlformats.org/officeDocument/2006/relationships/image" Target="../media/image49.png"/><Relationship Id="rId5" Type="http://schemas.openxmlformats.org/officeDocument/2006/relationships/image" Target="../media/image43.jpeg"/><Relationship Id="rId10" Type="http://schemas.openxmlformats.org/officeDocument/2006/relationships/image" Target="../media/image48.png"/><Relationship Id="rId4" Type="http://schemas.openxmlformats.org/officeDocument/2006/relationships/image" Target="../media/image26.emf"/><Relationship Id="rId9" Type="http://schemas.openxmlformats.org/officeDocument/2006/relationships/image" Target="../media/image47.png"/></Relationships>
</file>

<file path=ppt/slides/_rels/slide23.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image" Target="../media/image51.png"/><Relationship Id="rId1" Type="http://schemas.openxmlformats.org/officeDocument/2006/relationships/slideLayout" Target="../slideLayouts/slideLayout1.xml"/><Relationship Id="rId6" Type="http://schemas.openxmlformats.org/officeDocument/2006/relationships/image" Target="../media/image55.png"/><Relationship Id="rId5" Type="http://schemas.openxmlformats.org/officeDocument/2006/relationships/image" Target="../media/image54.png"/><Relationship Id="rId4" Type="http://schemas.openxmlformats.org/officeDocument/2006/relationships/image" Target="../media/image53.png"/></Relationships>
</file>

<file path=ppt/slides/_rels/slide24.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image" Target="../media/image22.png"/><Relationship Id="rId1" Type="http://schemas.openxmlformats.org/officeDocument/2006/relationships/slideLayout" Target="../slideLayouts/slideLayout1.xml"/><Relationship Id="rId4" Type="http://schemas.openxmlformats.org/officeDocument/2006/relationships/image" Target="../media/image56.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3" Type="http://schemas.openxmlformats.org/officeDocument/2006/relationships/image" Target="../media/image58.jpeg"/><Relationship Id="rId2" Type="http://schemas.openxmlformats.org/officeDocument/2006/relationships/image" Target="../media/image57.jpeg"/><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9.xml.rels><?xml version="1.0" encoding="UTF-8" standalone="yes"?>
<Relationships xmlns="http://schemas.openxmlformats.org/package/2006/relationships"><Relationship Id="rId3" Type="http://schemas.openxmlformats.org/officeDocument/2006/relationships/image" Target="../media/image60.jpeg"/><Relationship Id="rId2" Type="http://schemas.openxmlformats.org/officeDocument/2006/relationships/image" Target="../media/image59.png"/><Relationship Id="rId1" Type="http://schemas.openxmlformats.org/officeDocument/2006/relationships/slideLayout" Target="../slideLayouts/slideLayout1.xml"/><Relationship Id="rId4" Type="http://schemas.openxmlformats.org/officeDocument/2006/relationships/image" Target="../media/image61.jpeg"/></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2.xml"/></Relationships>
</file>

<file path=ppt/slides/_rels/slide30.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notesSlide" Target="../notesSlides/notesSlide4.xml"/><Relationship Id="rId1" Type="http://schemas.openxmlformats.org/officeDocument/2006/relationships/slideLayout" Target="../slideLayouts/slideLayout1.xml"/><Relationship Id="rId6" Type="http://schemas.openxmlformats.org/officeDocument/2006/relationships/image" Target="../media/image65.png"/><Relationship Id="rId5" Type="http://schemas.openxmlformats.org/officeDocument/2006/relationships/image" Target="../media/image64.png"/><Relationship Id="rId4" Type="http://schemas.openxmlformats.org/officeDocument/2006/relationships/image" Target="../media/image63.png"/></Relationships>
</file>

<file path=ppt/slides/_rels/slide31.xml.rels><?xml version="1.0" encoding="UTF-8" standalone="yes"?>
<Relationships xmlns="http://schemas.openxmlformats.org/package/2006/relationships"><Relationship Id="rId3" Type="http://schemas.openxmlformats.org/officeDocument/2006/relationships/image" Target="../media/image66.jpeg"/><Relationship Id="rId2" Type="http://schemas.openxmlformats.org/officeDocument/2006/relationships/notesSlide" Target="../notesSlides/notesSlide5.xml"/><Relationship Id="rId1" Type="http://schemas.openxmlformats.org/officeDocument/2006/relationships/slideLayout" Target="../slideLayouts/slideLayout13.xml"/><Relationship Id="rId6" Type="http://schemas.openxmlformats.org/officeDocument/2006/relationships/image" Target="../media/image69.jpeg"/><Relationship Id="rId5" Type="http://schemas.openxmlformats.org/officeDocument/2006/relationships/image" Target="../media/image68.jpeg"/><Relationship Id="rId4" Type="http://schemas.openxmlformats.org/officeDocument/2006/relationships/image" Target="../media/image67.jpeg"/></Relationships>
</file>

<file path=ppt/slides/_rels/slide32.xml.rels><?xml version="1.0" encoding="UTF-8" standalone="yes"?>
<Relationships xmlns="http://schemas.openxmlformats.org/package/2006/relationships"><Relationship Id="rId3" Type="http://schemas.openxmlformats.org/officeDocument/2006/relationships/image" Target="../media/image71.png"/><Relationship Id="rId2" Type="http://schemas.openxmlformats.org/officeDocument/2006/relationships/image" Target="../media/image70.png"/><Relationship Id="rId1" Type="http://schemas.openxmlformats.org/officeDocument/2006/relationships/slideLayout" Target="../slideLayouts/slideLayout1.xml"/><Relationship Id="rId4" Type="http://schemas.openxmlformats.org/officeDocument/2006/relationships/image" Target="../media/image59.png"/></Relationships>
</file>

<file path=ppt/slides/_rels/slide33.xml.rels><?xml version="1.0" encoding="UTF-8" standalone="yes"?>
<Relationships xmlns="http://schemas.openxmlformats.org/package/2006/relationships"><Relationship Id="rId3" Type="http://schemas.openxmlformats.org/officeDocument/2006/relationships/image" Target="../media/image73.png"/><Relationship Id="rId7" Type="http://schemas.openxmlformats.org/officeDocument/2006/relationships/image" Target="../media/image77.png"/><Relationship Id="rId2" Type="http://schemas.openxmlformats.org/officeDocument/2006/relationships/image" Target="../media/image72.png"/><Relationship Id="rId1" Type="http://schemas.openxmlformats.org/officeDocument/2006/relationships/slideLayout" Target="../slideLayouts/slideLayout1.xml"/><Relationship Id="rId6" Type="http://schemas.openxmlformats.org/officeDocument/2006/relationships/image" Target="../media/image76.png"/><Relationship Id="rId5" Type="http://schemas.openxmlformats.org/officeDocument/2006/relationships/image" Target="../media/image75.png"/><Relationship Id="rId4" Type="http://schemas.openxmlformats.org/officeDocument/2006/relationships/image" Target="../media/image74.png"/></Relationships>
</file>

<file path=ppt/slides/_rels/slide34.xml.rels><?xml version="1.0" encoding="UTF-8" standalone="yes"?>
<Relationships xmlns="http://schemas.openxmlformats.org/package/2006/relationships"><Relationship Id="rId3" Type="http://schemas.openxmlformats.org/officeDocument/2006/relationships/image" Target="../media/image79.png"/><Relationship Id="rId2" Type="http://schemas.openxmlformats.org/officeDocument/2006/relationships/image" Target="../media/image78.png"/><Relationship Id="rId1" Type="http://schemas.openxmlformats.org/officeDocument/2006/relationships/slideLayout" Target="../slideLayouts/slideLayout1.xml"/><Relationship Id="rId4" Type="http://schemas.openxmlformats.org/officeDocument/2006/relationships/image" Target="../media/image80.png"/></Relationships>
</file>

<file path=ppt/slides/_rels/slide35.xml.rels><?xml version="1.0" encoding="UTF-8" standalone="yes"?>
<Relationships xmlns="http://schemas.openxmlformats.org/package/2006/relationships"><Relationship Id="rId3" Type="http://schemas.openxmlformats.org/officeDocument/2006/relationships/image" Target="../media/image71.png"/><Relationship Id="rId2" Type="http://schemas.openxmlformats.org/officeDocument/2006/relationships/image" Target="../media/image70.png"/><Relationship Id="rId1" Type="http://schemas.openxmlformats.org/officeDocument/2006/relationships/slideLayout" Target="../slideLayouts/slideLayout13.xml"/><Relationship Id="rId5" Type="http://schemas.openxmlformats.org/officeDocument/2006/relationships/image" Target="../media/image82.jpeg"/><Relationship Id="rId4" Type="http://schemas.openxmlformats.org/officeDocument/2006/relationships/image" Target="../media/image81.png"/></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7.xml.rels><?xml version="1.0" encoding="UTF-8" standalone="yes"?>
<Relationships xmlns="http://schemas.openxmlformats.org/package/2006/relationships"><Relationship Id="rId2" Type="http://schemas.openxmlformats.org/officeDocument/2006/relationships/image" Target="../media/image83.png"/><Relationship Id="rId1" Type="http://schemas.openxmlformats.org/officeDocument/2006/relationships/slideLayout" Target="../slideLayouts/slideLayout13.xml"/></Relationships>
</file>

<file path=ppt/slides/_rels/slide38.xml.rels><?xml version="1.0" encoding="UTF-8" standalone="yes"?>
<Relationships xmlns="http://schemas.openxmlformats.org/package/2006/relationships"><Relationship Id="rId3" Type="http://schemas.openxmlformats.org/officeDocument/2006/relationships/image" Target="../media/image85.png"/><Relationship Id="rId7" Type="http://schemas.openxmlformats.org/officeDocument/2006/relationships/image" Target="../media/image89.png"/><Relationship Id="rId2" Type="http://schemas.openxmlformats.org/officeDocument/2006/relationships/image" Target="../media/image84.png"/><Relationship Id="rId1" Type="http://schemas.openxmlformats.org/officeDocument/2006/relationships/slideLayout" Target="../slideLayouts/slideLayout13.xml"/><Relationship Id="rId6" Type="http://schemas.openxmlformats.org/officeDocument/2006/relationships/image" Target="../media/image88.png"/><Relationship Id="rId5" Type="http://schemas.openxmlformats.org/officeDocument/2006/relationships/image" Target="../media/image87.png"/><Relationship Id="rId4" Type="http://schemas.openxmlformats.org/officeDocument/2006/relationships/image" Target="../media/image86.png"/></Relationships>
</file>

<file path=ppt/slides/_rels/slide39.xml.rels><?xml version="1.0" encoding="UTF-8" standalone="yes"?>
<Relationships xmlns="http://schemas.openxmlformats.org/package/2006/relationships"><Relationship Id="rId3" Type="http://schemas.openxmlformats.org/officeDocument/2006/relationships/image" Target="../media/image90.png"/><Relationship Id="rId2" Type="http://schemas.openxmlformats.org/officeDocument/2006/relationships/notesSlide" Target="../notesSlides/notesSlide6.xml"/><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2.xml"/></Relationships>
</file>

<file path=ppt/slides/_rels/slide40.xml.rels><?xml version="1.0" encoding="UTF-8" standalone="yes"?>
<Relationships xmlns="http://schemas.openxmlformats.org/package/2006/relationships"><Relationship Id="rId3" Type="http://schemas.openxmlformats.org/officeDocument/2006/relationships/image" Target="../media/image92.png"/><Relationship Id="rId7" Type="http://schemas.openxmlformats.org/officeDocument/2006/relationships/image" Target="../media/image89.png"/><Relationship Id="rId2" Type="http://schemas.openxmlformats.org/officeDocument/2006/relationships/image" Target="../media/image91.png"/><Relationship Id="rId1" Type="http://schemas.openxmlformats.org/officeDocument/2006/relationships/slideLayout" Target="../slideLayouts/slideLayout13.xml"/><Relationship Id="rId6" Type="http://schemas.openxmlformats.org/officeDocument/2006/relationships/image" Target="../media/image85.png"/><Relationship Id="rId5" Type="http://schemas.openxmlformats.org/officeDocument/2006/relationships/image" Target="../media/image94.jpeg"/><Relationship Id="rId4" Type="http://schemas.openxmlformats.org/officeDocument/2006/relationships/image" Target="../media/image93.png"/></Relationships>
</file>

<file path=ppt/slides/_rels/slide41.xml.rels><?xml version="1.0" encoding="UTF-8" standalone="yes"?>
<Relationships xmlns="http://schemas.openxmlformats.org/package/2006/relationships"><Relationship Id="rId3" Type="http://schemas.openxmlformats.org/officeDocument/2006/relationships/image" Target="../media/image96.png"/><Relationship Id="rId2" Type="http://schemas.openxmlformats.org/officeDocument/2006/relationships/image" Target="../media/image95.jpeg"/><Relationship Id="rId1" Type="http://schemas.openxmlformats.org/officeDocument/2006/relationships/slideLayout" Target="../slideLayouts/slideLayout13.xml"/><Relationship Id="rId6" Type="http://schemas.openxmlformats.org/officeDocument/2006/relationships/image" Target="../media/image22.png"/><Relationship Id="rId5" Type="http://schemas.openxmlformats.org/officeDocument/2006/relationships/image" Target="../media/image98.png"/><Relationship Id="rId4" Type="http://schemas.openxmlformats.org/officeDocument/2006/relationships/image" Target="../media/image97.jpg"/></Relationships>
</file>

<file path=ppt/slides/_rels/slide42.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99.png"/><Relationship Id="rId1" Type="http://schemas.openxmlformats.org/officeDocument/2006/relationships/slideLayout" Target="../slideLayouts/slideLayout13.xml"/><Relationship Id="rId4" Type="http://schemas.openxmlformats.org/officeDocument/2006/relationships/image" Target="../media/image100.jpeg"/></Relationships>
</file>

<file path=ppt/slides/_rels/slide43.xml.rels><?xml version="1.0" encoding="UTF-8" standalone="yes"?>
<Relationships xmlns="http://schemas.openxmlformats.org/package/2006/relationships"><Relationship Id="rId8" Type="http://schemas.openxmlformats.org/officeDocument/2006/relationships/image" Target="../media/image107.jpeg"/><Relationship Id="rId3" Type="http://schemas.openxmlformats.org/officeDocument/2006/relationships/image" Target="../media/image102.jpeg"/><Relationship Id="rId7" Type="http://schemas.openxmlformats.org/officeDocument/2006/relationships/image" Target="../media/image106.jpeg"/><Relationship Id="rId2" Type="http://schemas.openxmlformats.org/officeDocument/2006/relationships/image" Target="../media/image101.png"/><Relationship Id="rId1" Type="http://schemas.openxmlformats.org/officeDocument/2006/relationships/slideLayout" Target="../slideLayouts/slideLayout13.xml"/><Relationship Id="rId6" Type="http://schemas.openxmlformats.org/officeDocument/2006/relationships/image" Target="../media/image105.png"/><Relationship Id="rId5" Type="http://schemas.openxmlformats.org/officeDocument/2006/relationships/image" Target="../media/image104.jpeg"/><Relationship Id="rId4" Type="http://schemas.openxmlformats.org/officeDocument/2006/relationships/image" Target="../media/image103.png"/><Relationship Id="rId9" Type="http://schemas.openxmlformats.org/officeDocument/2006/relationships/image" Target="../media/image108.jpeg"/></Relationships>
</file>

<file path=ppt/slides/_rels/slide44.xml.rels><?xml version="1.0" encoding="UTF-8" standalone="yes"?>
<Relationships xmlns="http://schemas.openxmlformats.org/package/2006/relationships"><Relationship Id="rId3" Type="http://schemas.openxmlformats.org/officeDocument/2006/relationships/image" Target="../media/image103.png"/><Relationship Id="rId2" Type="http://schemas.openxmlformats.org/officeDocument/2006/relationships/image" Target="../media/image101.png"/><Relationship Id="rId1" Type="http://schemas.openxmlformats.org/officeDocument/2006/relationships/slideLayout" Target="../slideLayouts/slideLayout13.xml"/><Relationship Id="rId6" Type="http://schemas.openxmlformats.org/officeDocument/2006/relationships/image" Target="../media/image85.png"/><Relationship Id="rId5" Type="http://schemas.openxmlformats.org/officeDocument/2006/relationships/image" Target="../media/image109.png"/><Relationship Id="rId4" Type="http://schemas.openxmlformats.org/officeDocument/2006/relationships/image" Target="../media/image104.jpeg"/></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4.xml"/></Relationships>
</file>

<file path=ppt/slides/_rels/slide48.xml.rels><?xml version="1.0" encoding="UTF-8" standalone="yes"?>
<Relationships xmlns="http://schemas.openxmlformats.org/package/2006/relationships"><Relationship Id="rId3" Type="http://schemas.openxmlformats.org/officeDocument/2006/relationships/image" Target="../media/image110.png"/><Relationship Id="rId2" Type="http://schemas.openxmlformats.org/officeDocument/2006/relationships/notesSlide" Target="../notesSlides/notesSlide8.xml"/><Relationship Id="rId1" Type="http://schemas.openxmlformats.org/officeDocument/2006/relationships/slideLayout" Target="../slideLayouts/slideLayout24.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4.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2.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4.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12.xml"/><Relationship Id="rId4" Type="http://schemas.openxmlformats.org/officeDocument/2006/relationships/image" Target="../media/image9.jpeg"/></Relationships>
</file>

<file path=ppt/slides/_rels/slide9.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ChangeArrowheads="1"/>
          </p:cNvSpPr>
          <p:nvPr/>
        </p:nvSpPr>
        <p:spPr bwMode="auto">
          <a:xfrm>
            <a:off x="0" y="0"/>
            <a:ext cx="12198350" cy="576263"/>
          </a:xfrm>
          <a:prstGeom prst="rect">
            <a:avLst/>
          </a:prstGeom>
          <a:solidFill>
            <a:schemeClr val="tx1"/>
          </a:solidFill>
          <a:ln w="9525" cmpd="sng">
            <a:solidFill>
              <a:schemeClr val="tx1"/>
            </a:solidFill>
            <a:miter lim="800000"/>
            <a:headEnd/>
            <a:tailEnd/>
          </a:ln>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marL="29718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marL="34290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marL="38862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algn="ctr"/>
            <a:endParaRPr lang="ja-JP" altLang="ja-JP" sz="2800">
              <a:solidFill>
                <a:schemeClr val="bg1"/>
              </a:solidFill>
              <a:sym typeface="Calibri" panose="020F0502020204030204" pitchFamily="34" charset="0"/>
            </a:endParaRPr>
          </a:p>
        </p:txBody>
      </p:sp>
      <p:sp>
        <p:nvSpPr>
          <p:cNvPr id="6" name="テキスト ボックス 5"/>
          <p:cNvSpPr txBox="1"/>
          <p:nvPr/>
        </p:nvSpPr>
        <p:spPr>
          <a:xfrm>
            <a:off x="6351814" y="5253779"/>
            <a:ext cx="5666015" cy="954107"/>
          </a:xfrm>
          <a:prstGeom prst="rect">
            <a:avLst/>
          </a:prstGeom>
          <a:noFill/>
        </p:spPr>
        <p:txBody>
          <a:bodyPr wrap="square" rtlCol="0">
            <a:spAutoFit/>
          </a:bodyPr>
          <a:lstStyle/>
          <a:p>
            <a:r>
              <a:rPr kumimoji="1" lang="ja-JP" altLang="en-US" sz="2800" dirty="0"/>
              <a:t>拓殖大学　田嶋ゼミナール　</a:t>
            </a:r>
            <a:r>
              <a:rPr kumimoji="1" lang="en-US" altLang="ja-JP" sz="2800" dirty="0"/>
              <a:t>B</a:t>
            </a:r>
            <a:r>
              <a:rPr kumimoji="1" lang="ja-JP" altLang="en-US" sz="2800" dirty="0"/>
              <a:t>班</a:t>
            </a:r>
            <a:endParaRPr kumimoji="1" lang="en-US" altLang="ja-JP" sz="2800" dirty="0"/>
          </a:p>
          <a:p>
            <a:r>
              <a:rPr kumimoji="1" lang="ja-JP" altLang="en-US" sz="2800" dirty="0"/>
              <a:t>榎本颯　小林妃奈　鈴木拓磨　李昭</a:t>
            </a:r>
          </a:p>
        </p:txBody>
      </p:sp>
      <p:sp>
        <p:nvSpPr>
          <p:cNvPr id="7" name="テキスト ボックス 6"/>
          <p:cNvSpPr txBox="1"/>
          <p:nvPr/>
        </p:nvSpPr>
        <p:spPr>
          <a:xfrm>
            <a:off x="1247775" y="2524310"/>
            <a:ext cx="9702800" cy="1107996"/>
          </a:xfrm>
          <a:prstGeom prst="rect">
            <a:avLst/>
          </a:prstGeom>
          <a:noFill/>
        </p:spPr>
        <p:txBody>
          <a:bodyPr wrap="square" rtlCol="0">
            <a:spAutoFit/>
          </a:bodyPr>
          <a:lstStyle/>
          <a:p>
            <a:pPr algn="ctr"/>
            <a:r>
              <a:rPr kumimoji="1" lang="ja-JP" altLang="en-US" sz="6600" dirty="0" smtClean="0">
                <a:latin typeface="+mj-ea"/>
                <a:ea typeface="+mj-ea"/>
              </a:rPr>
              <a:t>伝</a:t>
            </a:r>
            <a:r>
              <a:rPr kumimoji="1" lang="ja-JP" altLang="en-US" sz="5400" dirty="0" smtClean="0">
                <a:latin typeface="+mj-ea"/>
                <a:ea typeface="+mj-ea"/>
              </a:rPr>
              <a:t>われ</a:t>
            </a:r>
            <a:r>
              <a:rPr kumimoji="1" lang="ja-JP" altLang="en-US" sz="5400" dirty="0">
                <a:latin typeface="+mj-ea"/>
                <a:ea typeface="+mj-ea"/>
              </a:rPr>
              <a:t>。</a:t>
            </a:r>
            <a:r>
              <a:rPr kumimoji="1" lang="ja-JP" altLang="en-US" sz="6600" dirty="0" smtClean="0">
                <a:latin typeface="+mj-ea"/>
                <a:ea typeface="+mj-ea"/>
              </a:rPr>
              <a:t>素敵</a:t>
            </a:r>
            <a:r>
              <a:rPr kumimoji="1" lang="ja-JP" altLang="en-US" sz="5400" dirty="0" smtClean="0">
                <a:latin typeface="+mj-ea"/>
                <a:ea typeface="+mj-ea"/>
              </a:rPr>
              <a:t>な</a:t>
            </a:r>
            <a:r>
              <a:rPr kumimoji="1" lang="ja-JP" altLang="en-US" sz="6600" dirty="0" smtClean="0">
                <a:latin typeface="+mj-ea"/>
                <a:ea typeface="+mj-ea"/>
              </a:rPr>
              <a:t>体験</a:t>
            </a:r>
            <a:endParaRPr kumimoji="1" lang="ja-JP" altLang="en-US" sz="5400" dirty="0">
              <a:latin typeface="+mj-ea"/>
              <a:ea typeface="+mj-ea"/>
            </a:endParaRPr>
          </a:p>
        </p:txBody>
      </p:sp>
      <p:sp>
        <p:nvSpPr>
          <p:cNvPr id="3" name="スライド番号プレースホルダー 2"/>
          <p:cNvSpPr>
            <a:spLocks noGrp="1"/>
          </p:cNvSpPr>
          <p:nvPr>
            <p:ph type="sldNum" sz="quarter" idx="12"/>
          </p:nvPr>
        </p:nvSpPr>
        <p:spPr/>
        <p:txBody>
          <a:bodyPr/>
          <a:lstStyle/>
          <a:p>
            <a:fld id="{7F2DD949-E39E-4BBF-B5B0-83EF500B9537}" type="slidenum">
              <a:rPr lang="ja-JP" altLang="en-US" sz="1800" smtClean="0">
                <a:solidFill>
                  <a:schemeClr val="tx1"/>
                </a:solidFill>
              </a:rPr>
              <a:pPr/>
              <a:t>1</a:t>
            </a:fld>
            <a:endParaRPr lang="ja-JP" altLang="en-US" sz="2800" dirty="0">
              <a:solidFill>
                <a:schemeClr val="tx1"/>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ChangeArrowheads="1"/>
          </p:cNvSpPr>
          <p:nvPr/>
        </p:nvSpPr>
        <p:spPr bwMode="auto">
          <a:xfrm>
            <a:off x="0" y="0"/>
            <a:ext cx="12198350" cy="576263"/>
          </a:xfrm>
          <a:prstGeom prst="rect">
            <a:avLst/>
          </a:prstGeom>
          <a:solidFill>
            <a:schemeClr val="tx1"/>
          </a:solidFill>
          <a:ln w="9525" cmpd="sng">
            <a:solidFill>
              <a:schemeClr val="tx1"/>
            </a:solidFill>
            <a:miter lim="800000"/>
            <a:headEnd/>
            <a:tailEnd/>
          </a:ln>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marL="29718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marL="34290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marL="38862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algn="ctr"/>
            <a:r>
              <a:rPr lang="ja-JP" altLang="en-US" sz="2800">
                <a:solidFill>
                  <a:schemeClr val="bg1"/>
                </a:solidFill>
                <a:sym typeface="Calibri" panose="020F0502020204030204" pitchFamily="34" charset="0"/>
              </a:rPr>
              <a:t>BALMUDA The Toasterとは</a:t>
            </a:r>
            <a:endParaRPr lang="ja-JP" altLang="en-US" sz="2800"/>
          </a:p>
        </p:txBody>
      </p:sp>
      <p:pic>
        <p:nvPicPr>
          <p:cNvPr id="13315" name="図 1"/>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7988300" y="1120775"/>
            <a:ext cx="3740150" cy="4987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316" name="テキスト ボックス 2"/>
          <p:cNvSpPr>
            <a:spLocks noChangeArrowheads="1"/>
          </p:cNvSpPr>
          <p:nvPr/>
        </p:nvSpPr>
        <p:spPr bwMode="auto">
          <a:xfrm>
            <a:off x="2063746" y="964092"/>
            <a:ext cx="3743325"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ja-JP" altLang="en-US" sz="2400" dirty="0">
                <a:solidFill>
                  <a:srgbClr val="000000"/>
                </a:solidFill>
                <a:latin typeface="Calibri" panose="020F0502020204030204" pitchFamily="34" charset="0"/>
                <a:sym typeface="ＭＳ Ｐゴシック" panose="020B0600070205080204" pitchFamily="50" charset="-128"/>
              </a:rPr>
              <a:t>実際に食べてみました</a:t>
            </a:r>
            <a:r>
              <a:rPr lang="en-US" altLang="ja-JP" sz="2400" dirty="0">
                <a:solidFill>
                  <a:srgbClr val="000000"/>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rPr>
              <a:t>!!!</a:t>
            </a:r>
            <a:endParaRPr lang="ja-JP" altLang="en-US" sz="2400" dirty="0">
              <a:solidFill>
                <a:srgbClr val="000000"/>
              </a:solidFill>
              <a:latin typeface="Calibri" panose="020F0502020204030204" pitchFamily="34" charset="0"/>
              <a:sym typeface="ＭＳ Ｐゴシック" panose="020B0600070205080204" pitchFamily="50" charset="-128"/>
            </a:endParaRPr>
          </a:p>
        </p:txBody>
      </p:sp>
      <p:sp>
        <p:nvSpPr>
          <p:cNvPr id="3" name="爆発 1 2"/>
          <p:cNvSpPr/>
          <p:nvPr/>
        </p:nvSpPr>
        <p:spPr bwMode="auto">
          <a:xfrm>
            <a:off x="735009" y="2101933"/>
            <a:ext cx="6400800" cy="1805049"/>
          </a:xfrm>
          <a:prstGeom prst="irregularSeal1">
            <a:avLst/>
          </a:prstGeom>
          <a:solidFill>
            <a:schemeClr val="accent1">
              <a:lumMod val="60000"/>
              <a:lumOff val="40000"/>
            </a:schemeClr>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tabLst/>
            </a:pPr>
            <a:endParaRPr kumimoji="0" lang="ja-JP" altLang="en-US" sz="1800" b="0" i="0" u="none" strike="noStrike" cap="none" normalizeH="0" baseline="0" dirty="0">
              <a:ln>
                <a:noFill/>
              </a:ln>
              <a:solidFill>
                <a:schemeClr val="tx1"/>
              </a:solidFill>
              <a:effectLst/>
              <a:latin typeface="Arial" panose="020B0604020202020204" pitchFamily="34" charset="0"/>
              <a:ea typeface="ＭＳ Ｐゴシック" panose="020B0600070205080204" pitchFamily="50" charset="-128"/>
            </a:endParaRPr>
          </a:p>
        </p:txBody>
      </p:sp>
      <p:sp>
        <p:nvSpPr>
          <p:cNvPr id="4" name="テキスト ボックス 3"/>
          <p:cNvSpPr txBox="1"/>
          <p:nvPr/>
        </p:nvSpPr>
        <p:spPr>
          <a:xfrm>
            <a:off x="1461012" y="2712069"/>
            <a:ext cx="4948791" cy="584775"/>
          </a:xfrm>
          <a:prstGeom prst="rect">
            <a:avLst/>
          </a:prstGeom>
          <a:noFill/>
        </p:spPr>
        <p:txBody>
          <a:bodyPr wrap="none" rtlCol="0">
            <a:spAutoFit/>
          </a:bodyPr>
          <a:lstStyle/>
          <a:p>
            <a:r>
              <a:rPr kumimoji="1" lang="ja-JP" altLang="en-US" sz="3200" dirty="0"/>
              <a:t>外がサクサク中がふわふわ</a:t>
            </a:r>
          </a:p>
        </p:txBody>
      </p:sp>
      <p:sp>
        <p:nvSpPr>
          <p:cNvPr id="5" name="スライド番号プレースホルダー 4"/>
          <p:cNvSpPr>
            <a:spLocks noGrp="1"/>
          </p:cNvSpPr>
          <p:nvPr>
            <p:ph type="sldNum" sz="quarter" idx="12"/>
          </p:nvPr>
        </p:nvSpPr>
        <p:spPr/>
        <p:txBody>
          <a:bodyPr/>
          <a:lstStyle/>
          <a:p>
            <a:fld id="{7F2DD949-E39E-4BBF-B5B0-83EF500B9537}" type="slidenum">
              <a:rPr lang="ja-JP" altLang="en-US" sz="1800" smtClean="0">
                <a:solidFill>
                  <a:schemeClr val="tx1"/>
                </a:solidFill>
              </a:rPr>
              <a:pPr/>
              <a:t>10</a:t>
            </a:fld>
            <a:endParaRPr lang="ja-JP" altLang="en-US" sz="2800" dirty="0">
              <a:solidFill>
                <a:schemeClr val="tx1"/>
              </a:solidFill>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8" name="図 4"/>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0" y="909638"/>
            <a:ext cx="5087938" cy="5499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pic>
      <p:sp>
        <p:nvSpPr>
          <p:cNvPr id="14340" name="正方形/長方形 2"/>
          <p:cNvSpPr>
            <a:spLocks noChangeArrowheads="1"/>
          </p:cNvSpPr>
          <p:nvPr/>
        </p:nvSpPr>
        <p:spPr bwMode="auto">
          <a:xfrm>
            <a:off x="5375275" y="2058988"/>
            <a:ext cx="7104063" cy="3970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marL="29718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marL="34290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marL="38862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r>
              <a:rPr lang="ja-JP" altLang="en-US" sz="2800">
                <a:solidFill>
                  <a:srgbClr val="000000"/>
                </a:solidFill>
                <a:sym typeface="Calibri" panose="020F0502020204030204" pitchFamily="34" charset="0"/>
              </a:rPr>
              <a:t>通常３千円から５千円のトースターが多いが</a:t>
            </a:r>
            <a:endParaRPr lang="en-US" altLang="ja-JP" sz="2800">
              <a:solidFill>
                <a:srgbClr val="000000"/>
              </a:solidFill>
              <a:sym typeface="Calibri" panose="020F0502020204030204" pitchFamily="34" charset="0"/>
            </a:endParaRPr>
          </a:p>
          <a:p>
            <a:endParaRPr lang="ja-JP" altLang="en-US" sz="2800">
              <a:solidFill>
                <a:srgbClr val="000000"/>
              </a:solidFill>
              <a:sym typeface="Calibri" panose="020F0502020204030204" pitchFamily="34" charset="0"/>
            </a:endParaRPr>
          </a:p>
          <a:p>
            <a:r>
              <a:rPr lang="en-US" altLang="ja-JP" sz="8000">
                <a:solidFill>
                  <a:srgbClr val="000000"/>
                </a:solidFill>
                <a:sym typeface="Calibri" panose="020F0502020204030204" pitchFamily="34" charset="0"/>
              </a:rPr>
              <a:t>22,900</a:t>
            </a:r>
            <a:r>
              <a:rPr lang="ja-JP" altLang="en-US" sz="8000">
                <a:solidFill>
                  <a:srgbClr val="000000"/>
                </a:solidFill>
                <a:sym typeface="Calibri" panose="020F0502020204030204" pitchFamily="34" charset="0"/>
              </a:rPr>
              <a:t>円</a:t>
            </a:r>
            <a:r>
              <a:rPr lang="en-US" altLang="ja-JP" sz="2800">
                <a:solidFill>
                  <a:srgbClr val="000000"/>
                </a:solidFill>
                <a:sym typeface="Calibri" panose="020F0502020204030204" pitchFamily="34" charset="0"/>
              </a:rPr>
              <a:t>(</a:t>
            </a:r>
            <a:r>
              <a:rPr lang="ja-JP" altLang="en-US" sz="2800">
                <a:solidFill>
                  <a:srgbClr val="000000"/>
                </a:solidFill>
                <a:sym typeface="Calibri" panose="020F0502020204030204" pitchFamily="34" charset="0"/>
              </a:rPr>
              <a:t>税別</a:t>
            </a:r>
            <a:r>
              <a:rPr lang="en-US" altLang="ja-JP" sz="2800">
                <a:solidFill>
                  <a:srgbClr val="000000"/>
                </a:solidFill>
                <a:sym typeface="Calibri" panose="020F0502020204030204" pitchFamily="34" charset="0"/>
              </a:rPr>
              <a:t>)</a:t>
            </a:r>
            <a:r>
              <a:rPr lang="ja-JP" altLang="en-US" sz="2800">
                <a:solidFill>
                  <a:srgbClr val="000000"/>
                </a:solidFill>
                <a:sym typeface="Calibri" panose="020F0502020204030204" pitchFamily="34" charset="0"/>
              </a:rPr>
              <a:t>という</a:t>
            </a:r>
            <a:endParaRPr lang="en-US" altLang="ja-JP" sz="2800">
              <a:solidFill>
                <a:srgbClr val="000000"/>
              </a:solidFill>
              <a:sym typeface="Calibri" panose="020F0502020204030204" pitchFamily="34" charset="0"/>
            </a:endParaRPr>
          </a:p>
          <a:p>
            <a:endParaRPr lang="ja-JP" altLang="en-US" sz="2800">
              <a:solidFill>
                <a:srgbClr val="000000"/>
              </a:solidFill>
              <a:sym typeface="Calibri" panose="020F0502020204030204" pitchFamily="34" charset="0"/>
            </a:endParaRPr>
          </a:p>
          <a:p>
            <a:r>
              <a:rPr lang="ja-JP" altLang="en-US" sz="3200">
                <a:solidFill>
                  <a:srgbClr val="000000"/>
                </a:solidFill>
                <a:sym typeface="Calibri" panose="020F0502020204030204" pitchFamily="34" charset="0"/>
              </a:rPr>
              <a:t>高価格にも関わらず大ヒット</a:t>
            </a:r>
            <a:r>
              <a:rPr lang="ja-JP" altLang="en-US" sz="2800">
                <a:solidFill>
                  <a:srgbClr val="000000"/>
                </a:solidFill>
                <a:sym typeface="Calibri" panose="020F0502020204030204" pitchFamily="34" charset="0"/>
              </a:rPr>
              <a:t>した。</a:t>
            </a:r>
          </a:p>
          <a:p>
            <a:endParaRPr lang="ja-JP" altLang="en-US" sz="2800">
              <a:solidFill>
                <a:srgbClr val="000000"/>
              </a:solidFill>
              <a:sym typeface="Calibri" panose="020F0502020204030204" pitchFamily="34" charset="0"/>
            </a:endParaRPr>
          </a:p>
          <a:p>
            <a:endParaRPr lang="ja-JP" altLang="en-US" sz="2800">
              <a:solidFill>
                <a:srgbClr val="000000"/>
              </a:solidFill>
              <a:sym typeface="Calibri" panose="020F0502020204030204" pitchFamily="34" charset="0"/>
            </a:endParaRPr>
          </a:p>
        </p:txBody>
      </p:sp>
      <p:sp>
        <p:nvSpPr>
          <p:cNvPr id="14341" name="Rectangle 2"/>
          <p:cNvSpPr>
            <a:spLocks noChangeArrowheads="1"/>
          </p:cNvSpPr>
          <p:nvPr/>
        </p:nvSpPr>
        <p:spPr bwMode="auto">
          <a:xfrm>
            <a:off x="0" y="0"/>
            <a:ext cx="12198350" cy="576263"/>
          </a:xfrm>
          <a:prstGeom prst="rect">
            <a:avLst/>
          </a:prstGeom>
          <a:solidFill>
            <a:schemeClr val="tx1"/>
          </a:solidFill>
          <a:ln w="9525" cmpd="sng">
            <a:solidFill>
              <a:schemeClr val="tx1"/>
            </a:solidFill>
            <a:miter lim="800000"/>
            <a:headEnd/>
            <a:tailEnd/>
          </a:ln>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marL="29718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marL="34290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marL="38862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algn="ctr"/>
            <a:r>
              <a:rPr lang="ja-JP" altLang="en-US" sz="2800" dirty="0">
                <a:solidFill>
                  <a:schemeClr val="bg1"/>
                </a:solidFill>
                <a:sym typeface="Calibri" panose="020F0502020204030204" pitchFamily="34" charset="0"/>
              </a:rPr>
              <a:t>BALMUDA The Toasterとは</a:t>
            </a:r>
            <a:endParaRPr lang="ja-JP" altLang="en-US" sz="2800" dirty="0"/>
          </a:p>
        </p:txBody>
      </p:sp>
      <p:sp>
        <p:nvSpPr>
          <p:cNvPr id="3" name="スライド番号プレースホルダー 2"/>
          <p:cNvSpPr>
            <a:spLocks noGrp="1"/>
          </p:cNvSpPr>
          <p:nvPr>
            <p:ph type="sldNum" sz="quarter" idx="12"/>
          </p:nvPr>
        </p:nvSpPr>
        <p:spPr/>
        <p:txBody>
          <a:bodyPr/>
          <a:lstStyle/>
          <a:p>
            <a:fld id="{7F2DD949-E39E-4BBF-B5B0-83EF500B9537}" type="slidenum">
              <a:rPr lang="ja-JP" altLang="en-US" sz="1800" smtClean="0">
                <a:solidFill>
                  <a:schemeClr val="tx1"/>
                </a:solidFill>
              </a:rPr>
              <a:pPr/>
              <a:t>11</a:t>
            </a:fld>
            <a:endParaRPr lang="ja-JP" altLang="en-US" sz="2800" dirty="0">
              <a:solidFill>
                <a:schemeClr val="tx1"/>
              </a:solidFill>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ChangeArrowheads="1"/>
          </p:cNvSpPr>
          <p:nvPr/>
        </p:nvSpPr>
        <p:spPr bwMode="auto">
          <a:xfrm>
            <a:off x="0" y="0"/>
            <a:ext cx="12198350" cy="576263"/>
          </a:xfrm>
          <a:prstGeom prst="rect">
            <a:avLst/>
          </a:prstGeom>
          <a:solidFill>
            <a:schemeClr val="tx1"/>
          </a:solidFill>
          <a:ln w="9525" cmpd="sng">
            <a:solidFill>
              <a:schemeClr val="tx1"/>
            </a:solidFill>
            <a:miter lim="800000"/>
            <a:headEnd/>
            <a:tailEnd/>
          </a:ln>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marL="29718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marL="34290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marL="38862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algn="ctr"/>
            <a:r>
              <a:rPr lang="ja-JP" altLang="en-US" sz="2800">
                <a:solidFill>
                  <a:schemeClr val="bg1"/>
                </a:solidFill>
                <a:sym typeface="Calibri" panose="020F0502020204030204" pitchFamily="34" charset="0"/>
              </a:rPr>
              <a:t>BALMUDA The Toasterとは</a:t>
            </a:r>
            <a:endParaRPr lang="ja-JP" altLang="en-US" sz="2800"/>
          </a:p>
        </p:txBody>
      </p:sp>
      <p:sp>
        <p:nvSpPr>
          <p:cNvPr id="15363" name="コンテンツ プレースホルダー 2"/>
          <p:cNvSpPr>
            <a:spLocks noChangeArrowheads="1"/>
          </p:cNvSpPr>
          <p:nvPr/>
        </p:nvSpPr>
        <p:spPr bwMode="auto">
          <a:xfrm>
            <a:off x="873125" y="3359150"/>
            <a:ext cx="10515600" cy="750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marL="29718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marL="34290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marL="38862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algn="ctr">
              <a:lnSpc>
                <a:spcPct val="90000"/>
              </a:lnSpc>
              <a:spcBef>
                <a:spcPts val="1000"/>
              </a:spcBef>
            </a:pPr>
            <a:r>
              <a:rPr lang="ja-JP" altLang="en-US" sz="4800">
                <a:latin typeface="Calibri" panose="020F0502020204030204" pitchFamily="34" charset="0"/>
                <a:sym typeface="Calibri" panose="020F0502020204030204" pitchFamily="34" charset="0"/>
              </a:rPr>
              <a:t>「モノではなく</a:t>
            </a:r>
            <a:r>
              <a:rPr lang="ja-JP" altLang="en-US" sz="6000">
                <a:solidFill>
                  <a:srgbClr val="FF0000"/>
                </a:solidFill>
                <a:latin typeface="Calibri" panose="020F0502020204030204" pitchFamily="34" charset="0"/>
                <a:sym typeface="Calibri" panose="020F0502020204030204" pitchFamily="34" charset="0"/>
              </a:rPr>
              <a:t>“体験”を売る</a:t>
            </a:r>
            <a:r>
              <a:rPr lang="ja-JP" altLang="en-US" sz="4800">
                <a:latin typeface="Calibri" panose="020F0502020204030204" pitchFamily="34" charset="0"/>
                <a:sym typeface="Calibri" panose="020F0502020204030204" pitchFamily="34" charset="0"/>
              </a:rPr>
              <a:t>」</a:t>
            </a:r>
            <a:endParaRPr lang="ja-JP" altLang="en-US"/>
          </a:p>
        </p:txBody>
      </p:sp>
      <p:sp>
        <p:nvSpPr>
          <p:cNvPr id="15364" name="テキスト ボックス 4"/>
          <p:cNvSpPr>
            <a:spLocks noChangeArrowheads="1"/>
          </p:cNvSpPr>
          <p:nvPr/>
        </p:nvSpPr>
        <p:spPr bwMode="auto">
          <a:xfrm>
            <a:off x="927100" y="4732338"/>
            <a:ext cx="10406063" cy="954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marL="29718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marL="34290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marL="38862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algn="ctr"/>
            <a:r>
              <a:rPr lang="ja-JP" altLang="en-US" sz="2800">
                <a:solidFill>
                  <a:srgbClr val="000000"/>
                </a:solidFill>
                <a:sym typeface="Calibri" panose="020F0502020204030204" pitchFamily="34" charset="0"/>
              </a:rPr>
              <a:t>美味しさだけでなく、パンの袋を開けてから、バターを塗って</a:t>
            </a:r>
            <a:endParaRPr lang="en-US" altLang="ja-JP" sz="2800">
              <a:solidFill>
                <a:srgbClr val="000000"/>
              </a:solidFill>
              <a:sym typeface="Calibri" panose="020F0502020204030204" pitchFamily="34" charset="0"/>
            </a:endParaRPr>
          </a:p>
          <a:p>
            <a:pPr algn="ctr"/>
            <a:r>
              <a:rPr lang="ja-JP" altLang="en-US" sz="2800">
                <a:solidFill>
                  <a:srgbClr val="000000"/>
                </a:solidFill>
                <a:sym typeface="Calibri" panose="020F0502020204030204" pitchFamily="34" charset="0"/>
              </a:rPr>
              <a:t>食べるまでの「体験の流れ」をすべてデザインする。</a:t>
            </a:r>
            <a:endParaRPr lang="ja-JP" altLang="en-US"/>
          </a:p>
        </p:txBody>
      </p:sp>
      <p:sp>
        <p:nvSpPr>
          <p:cNvPr id="15365" name="テキスト ボックス 6"/>
          <p:cNvSpPr>
            <a:spLocks noChangeArrowheads="1"/>
          </p:cNvSpPr>
          <p:nvPr/>
        </p:nvSpPr>
        <p:spPr bwMode="auto">
          <a:xfrm>
            <a:off x="6780213" y="5602288"/>
            <a:ext cx="4418012"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marL="29718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marL="34290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marL="38862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r>
              <a:rPr lang="ja-JP" altLang="en-US">
                <a:solidFill>
                  <a:srgbClr val="000000"/>
                </a:solidFill>
                <a:sym typeface="Calibri" panose="020F0502020204030204" pitchFamily="34" charset="0"/>
              </a:rPr>
              <a:t>（バルミューダ　代表取締役　寺尾玄）</a:t>
            </a:r>
            <a:endParaRPr lang="ja-JP" altLang="en-US"/>
          </a:p>
        </p:txBody>
      </p:sp>
      <p:sp>
        <p:nvSpPr>
          <p:cNvPr id="15366" name="角丸四角形 7"/>
          <p:cNvSpPr>
            <a:spLocks noChangeArrowheads="1"/>
          </p:cNvSpPr>
          <p:nvPr/>
        </p:nvSpPr>
        <p:spPr bwMode="auto">
          <a:xfrm>
            <a:off x="1130300" y="2735263"/>
            <a:ext cx="9934575" cy="3265487"/>
          </a:xfrm>
          <a:prstGeom prst="roundRect">
            <a:avLst>
              <a:gd name="adj" fmla="val 16667"/>
            </a:avLst>
          </a:prstGeom>
          <a:noFill/>
          <a:ln w="9525" cmpd="sng">
            <a:solidFill>
              <a:srgbClr val="0070C0"/>
            </a:solidFill>
            <a:bevel/>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marL="29718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marL="34290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marL="38862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endParaRPr lang="ja-JP" altLang="ja-JP" b="1" i="1">
              <a:sym typeface="Arial" panose="020B0604020202020204" pitchFamily="34" charset="0"/>
            </a:endParaRPr>
          </a:p>
        </p:txBody>
      </p:sp>
      <p:sp>
        <p:nvSpPr>
          <p:cNvPr id="15367" name="テキスト ボックス 8"/>
          <p:cNvSpPr>
            <a:spLocks noChangeArrowheads="1"/>
          </p:cNvSpPr>
          <p:nvPr/>
        </p:nvSpPr>
        <p:spPr bwMode="auto">
          <a:xfrm>
            <a:off x="1128713" y="1136650"/>
            <a:ext cx="9936162" cy="954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marL="29718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marL="34290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marL="38862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algn="ctr"/>
            <a:r>
              <a:rPr lang="ja-JP" altLang="en-US" sz="2400" dirty="0">
                <a:solidFill>
                  <a:srgbClr val="000000"/>
                </a:solidFill>
                <a:sym typeface="Calibri" panose="020F0502020204030204" pitchFamily="34" charset="0"/>
              </a:rPr>
              <a:t>トースターを売るのではなく</a:t>
            </a:r>
            <a:r>
              <a:rPr lang="ja-JP" altLang="en-US" sz="3200" u="sng" dirty="0">
                <a:solidFill>
                  <a:srgbClr val="FF0000"/>
                </a:solidFill>
                <a:sym typeface="Calibri" panose="020F0502020204030204" pitchFamily="34" charset="0"/>
              </a:rPr>
              <a:t>トースターを買うことで得られる体験</a:t>
            </a:r>
            <a:endParaRPr lang="en-US" altLang="ja-JP" sz="3200" u="sng" dirty="0">
              <a:solidFill>
                <a:srgbClr val="FF0000"/>
              </a:solidFill>
              <a:sym typeface="Calibri" panose="020F0502020204030204" pitchFamily="34" charset="0"/>
            </a:endParaRPr>
          </a:p>
          <a:p>
            <a:pPr algn="ctr"/>
            <a:r>
              <a:rPr lang="ja-JP" altLang="en-US" sz="2400" dirty="0" err="1">
                <a:solidFill>
                  <a:srgbClr val="000000"/>
                </a:solidFill>
                <a:sym typeface="Calibri" panose="020F0502020204030204" pitchFamily="34" charset="0"/>
              </a:rPr>
              <a:t>を提</a:t>
            </a:r>
            <a:r>
              <a:rPr lang="ja-JP" altLang="en-US" sz="2400" dirty="0">
                <a:solidFill>
                  <a:srgbClr val="000000"/>
                </a:solidFill>
                <a:sym typeface="Calibri" panose="020F0502020204030204" pitchFamily="34" charset="0"/>
              </a:rPr>
              <a:t>供している。</a:t>
            </a:r>
            <a:endParaRPr lang="ja-JP" altLang="en-US" dirty="0"/>
          </a:p>
        </p:txBody>
      </p:sp>
      <p:sp>
        <p:nvSpPr>
          <p:cNvPr id="3" name="スライド番号プレースホルダー 2"/>
          <p:cNvSpPr>
            <a:spLocks noGrp="1"/>
          </p:cNvSpPr>
          <p:nvPr>
            <p:ph type="sldNum" sz="quarter" idx="12"/>
          </p:nvPr>
        </p:nvSpPr>
        <p:spPr/>
        <p:txBody>
          <a:bodyPr/>
          <a:lstStyle/>
          <a:p>
            <a:fld id="{7F2DD949-E39E-4BBF-B5B0-83EF500B9537}" type="slidenum">
              <a:rPr lang="ja-JP" altLang="en-US" sz="1800" smtClean="0">
                <a:solidFill>
                  <a:schemeClr val="tx1"/>
                </a:solidFill>
              </a:rPr>
              <a:pPr/>
              <a:t>12</a:t>
            </a:fld>
            <a:endParaRPr lang="ja-JP" altLang="en-US" sz="2800" dirty="0">
              <a:solidFill>
                <a:schemeClr val="tx1"/>
              </a:solidFill>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ChangeArrowheads="1"/>
          </p:cNvSpPr>
          <p:nvPr/>
        </p:nvSpPr>
        <p:spPr bwMode="auto">
          <a:xfrm>
            <a:off x="0" y="0"/>
            <a:ext cx="12198350" cy="576263"/>
          </a:xfrm>
          <a:prstGeom prst="rect">
            <a:avLst/>
          </a:prstGeom>
          <a:solidFill>
            <a:schemeClr val="tx1"/>
          </a:solidFill>
          <a:ln w="9525" cmpd="sng">
            <a:solidFill>
              <a:schemeClr val="tx1"/>
            </a:solidFill>
            <a:miter lim="800000"/>
            <a:headEnd/>
            <a:tailEnd/>
          </a:ln>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marL="29718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marL="34290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marL="38862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algn="ctr"/>
            <a:r>
              <a:rPr lang="ja-JP" altLang="en-US" sz="2800">
                <a:solidFill>
                  <a:schemeClr val="bg1"/>
                </a:solidFill>
                <a:sym typeface="Calibri" panose="020F0502020204030204" pitchFamily="34" charset="0"/>
              </a:rPr>
              <a:t>体験とは</a:t>
            </a:r>
          </a:p>
        </p:txBody>
      </p:sp>
      <p:sp>
        <p:nvSpPr>
          <p:cNvPr id="16387" name="テキスト ボックス 1"/>
          <p:cNvSpPr>
            <a:spLocks noChangeArrowheads="1"/>
          </p:cNvSpPr>
          <p:nvPr/>
        </p:nvSpPr>
        <p:spPr bwMode="auto">
          <a:xfrm>
            <a:off x="1670050" y="915988"/>
            <a:ext cx="2393950"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ja-JP" altLang="en-US" sz="2400">
                <a:solidFill>
                  <a:srgbClr val="000000"/>
                </a:solidFill>
                <a:latin typeface="Calibri" panose="020F0502020204030204" pitchFamily="34" charset="0"/>
                <a:sym typeface="ＭＳ Ｐゴシック" panose="020B0600070205080204" pitchFamily="50" charset="-128"/>
              </a:rPr>
              <a:t>体験とは、、、</a:t>
            </a:r>
          </a:p>
        </p:txBody>
      </p:sp>
      <p:sp>
        <p:nvSpPr>
          <p:cNvPr id="16388" name="テキスト ボックス 2"/>
          <p:cNvSpPr>
            <a:spLocks noChangeArrowheads="1"/>
          </p:cNvSpPr>
          <p:nvPr/>
        </p:nvSpPr>
        <p:spPr bwMode="auto">
          <a:xfrm>
            <a:off x="2967038" y="1336675"/>
            <a:ext cx="6634162"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marL="342900" indent="-342900">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a:buFont typeface="Arial" panose="020B0604020202020204" pitchFamily="34" charset="0"/>
              <a:buChar char="•"/>
            </a:pPr>
            <a:r>
              <a:rPr lang="ja-JP" altLang="en-US" sz="2400">
                <a:solidFill>
                  <a:srgbClr val="000000"/>
                </a:solidFill>
                <a:latin typeface="Calibri" panose="020F0502020204030204" pitchFamily="34" charset="0"/>
                <a:sym typeface="ＭＳ Ｐゴシック" panose="020B0600070205080204" pitchFamily="50" charset="-128"/>
              </a:rPr>
              <a:t>自分が身をもって経験すること。またその経験。</a:t>
            </a:r>
          </a:p>
        </p:txBody>
      </p:sp>
      <p:sp>
        <p:nvSpPr>
          <p:cNvPr id="16389" name="テキスト ボックス 3"/>
          <p:cNvSpPr>
            <a:spLocks noChangeArrowheads="1"/>
          </p:cNvSpPr>
          <p:nvPr/>
        </p:nvSpPr>
        <p:spPr bwMode="auto">
          <a:xfrm>
            <a:off x="7597775" y="1790700"/>
            <a:ext cx="1755775"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ja-JP" altLang="en-US" sz="1600" dirty="0">
                <a:solidFill>
                  <a:srgbClr val="000000"/>
                </a:solidFill>
                <a:latin typeface="Calibri" panose="020F0502020204030204" pitchFamily="34" charset="0"/>
                <a:sym typeface="ＭＳ Ｐゴシック" panose="020B0600070205080204" pitchFamily="50" charset="-128"/>
              </a:rPr>
              <a:t>（広辞苑　第六版）</a:t>
            </a:r>
          </a:p>
        </p:txBody>
      </p:sp>
      <p:sp>
        <p:nvSpPr>
          <p:cNvPr id="16390" name="テキスト ボックス 4"/>
          <p:cNvSpPr>
            <a:spLocks noChangeArrowheads="1"/>
          </p:cNvSpPr>
          <p:nvPr/>
        </p:nvSpPr>
        <p:spPr bwMode="auto">
          <a:xfrm>
            <a:off x="2967038" y="2065338"/>
            <a:ext cx="7599362"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marL="342900" indent="-342900">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a:buFont typeface="Arial" panose="020B0604020202020204" pitchFamily="34" charset="0"/>
              <a:buChar char="•"/>
            </a:pPr>
            <a:r>
              <a:rPr lang="ja-JP" altLang="en-US" sz="2400">
                <a:solidFill>
                  <a:srgbClr val="000000"/>
                </a:solidFill>
                <a:latin typeface="Calibri" panose="020F0502020204030204" pitchFamily="34" charset="0"/>
                <a:sym typeface="ＭＳ Ｐゴシック" panose="020B0600070205080204" pitchFamily="50" charset="-128"/>
              </a:rPr>
              <a:t>自分が実際に身を持って経験すること。またその経験。</a:t>
            </a:r>
          </a:p>
        </p:txBody>
      </p:sp>
      <p:sp>
        <p:nvSpPr>
          <p:cNvPr id="16391" name="角丸四角形 12"/>
          <p:cNvSpPr>
            <a:spLocks noChangeArrowheads="1"/>
          </p:cNvSpPr>
          <p:nvPr/>
        </p:nvSpPr>
        <p:spPr bwMode="auto">
          <a:xfrm>
            <a:off x="377825" y="3676650"/>
            <a:ext cx="6388100" cy="2686050"/>
          </a:xfrm>
          <a:prstGeom prst="roundRect">
            <a:avLst>
              <a:gd name="adj" fmla="val 16667"/>
            </a:avLst>
          </a:prstGeom>
          <a:solidFill>
            <a:srgbClr val="BBD6EE"/>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pPr algn="ctr"/>
            <a:endParaRPr lang="ja-JP" altLang="ja-JP">
              <a:solidFill>
                <a:srgbClr val="FFFFFF"/>
              </a:solidFill>
              <a:latin typeface="ＭＳ Ｐゴシック" panose="020B0600070205080204" pitchFamily="50" charset="-128"/>
              <a:sym typeface="ＭＳ Ｐゴシック" panose="020B0600070205080204" pitchFamily="50" charset="-128"/>
            </a:endParaRPr>
          </a:p>
        </p:txBody>
      </p:sp>
      <p:sp>
        <p:nvSpPr>
          <p:cNvPr id="16392" name="テキスト ボックス 5"/>
          <p:cNvSpPr>
            <a:spLocks noChangeArrowheads="1"/>
          </p:cNvSpPr>
          <p:nvPr/>
        </p:nvSpPr>
        <p:spPr bwMode="auto">
          <a:xfrm>
            <a:off x="7597775" y="2497138"/>
            <a:ext cx="2578100"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ja-JP" altLang="en-US" sz="1600" dirty="0">
                <a:solidFill>
                  <a:srgbClr val="000000"/>
                </a:solidFill>
                <a:latin typeface="Calibri" panose="020F0502020204030204" pitchFamily="34" charset="0"/>
                <a:sym typeface="ＭＳ Ｐゴシック" panose="020B0600070205080204" pitchFamily="50" charset="-128"/>
              </a:rPr>
              <a:t>（日本国語大辞典　第二巻）</a:t>
            </a:r>
          </a:p>
        </p:txBody>
      </p:sp>
      <p:sp>
        <p:nvSpPr>
          <p:cNvPr id="16393" name="角丸四角形 7"/>
          <p:cNvSpPr>
            <a:spLocks noChangeArrowheads="1"/>
          </p:cNvSpPr>
          <p:nvPr/>
        </p:nvSpPr>
        <p:spPr bwMode="auto">
          <a:xfrm>
            <a:off x="1055688" y="915988"/>
            <a:ext cx="10110787" cy="1919287"/>
          </a:xfrm>
          <a:prstGeom prst="roundRect">
            <a:avLst>
              <a:gd name="adj" fmla="val 16667"/>
            </a:avLst>
          </a:prstGeom>
          <a:noFill/>
          <a:ln w="12700" cap="flat" cmpd="sng">
            <a:solidFill>
              <a:srgbClr val="42719B"/>
            </a:solidFill>
            <a:round/>
            <a:headEnd/>
            <a:tailEnd/>
          </a:ln>
          <a:extLst>
            <a:ext uri="{909E8E84-426E-40DD-AFC4-6F175D3DCCD1}">
              <a14:hiddenFill xmlns:a14="http://schemas.microsoft.com/office/drawing/2010/main">
                <a:solidFill>
                  <a:srgbClr val="FFFFFF"/>
                </a:solidFill>
              </a14:hiddenFill>
            </a:ext>
          </a:extLst>
        </p:spPr>
        <p:txBody>
          <a:bodyPr anchor="ctr"/>
          <a:lstStyle/>
          <a:p>
            <a:pPr algn="ctr"/>
            <a:endParaRPr lang="ja-JP" altLang="ja-JP">
              <a:solidFill>
                <a:srgbClr val="FFFFFF"/>
              </a:solidFill>
              <a:latin typeface="ＭＳ Ｐゴシック" panose="020B0600070205080204" pitchFamily="50" charset="-128"/>
              <a:sym typeface="ＭＳ Ｐゴシック" panose="020B0600070205080204" pitchFamily="50" charset="-128"/>
            </a:endParaRPr>
          </a:p>
        </p:txBody>
      </p:sp>
      <p:sp>
        <p:nvSpPr>
          <p:cNvPr id="16394" name="テキスト ボックス 11"/>
          <p:cNvSpPr>
            <a:spLocks noChangeArrowheads="1"/>
          </p:cNvSpPr>
          <p:nvPr/>
        </p:nvSpPr>
        <p:spPr bwMode="auto">
          <a:xfrm>
            <a:off x="377825" y="3870325"/>
            <a:ext cx="6388100" cy="2246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ja-JP" altLang="en-US" sz="2800">
                <a:solidFill>
                  <a:srgbClr val="000000"/>
                </a:solidFill>
                <a:latin typeface="Calibri" panose="020F0502020204030204" pitchFamily="34" charset="0"/>
                <a:sym typeface="ＭＳ Ｐゴシック" panose="020B0600070205080204" pitchFamily="50" charset="-128"/>
              </a:rPr>
              <a:t>トースターを提供する</a:t>
            </a:r>
            <a:endParaRPr lang="en-US" altLang="ja-JP" sz="2800">
              <a:solidFill>
                <a:srgbClr val="000000"/>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endParaRPr>
          </a:p>
          <a:p>
            <a:pPr algn="ctr"/>
            <a:endParaRPr lang="ja-JP" altLang="en-US" sz="2800">
              <a:solidFill>
                <a:srgbClr val="000000"/>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endParaRPr>
          </a:p>
          <a:p>
            <a:pPr algn="ctr"/>
            <a:endParaRPr lang="ja-JP" altLang="en-US" sz="2800">
              <a:solidFill>
                <a:srgbClr val="000000"/>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endParaRPr>
          </a:p>
          <a:p>
            <a:pPr algn="ctr"/>
            <a:r>
              <a:rPr lang="ja-JP" altLang="en-US" sz="2800">
                <a:solidFill>
                  <a:srgbClr val="000000"/>
                </a:solidFill>
                <a:latin typeface="Calibri" panose="020F0502020204030204" pitchFamily="34" charset="0"/>
                <a:sym typeface="ＭＳ Ｐゴシック" panose="020B0600070205080204" pitchFamily="50" charset="-128"/>
              </a:rPr>
              <a:t>トースターを使うことで得られる</a:t>
            </a:r>
            <a:endParaRPr lang="en-US" altLang="ja-JP" sz="2800">
              <a:solidFill>
                <a:srgbClr val="000000"/>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endParaRPr>
          </a:p>
          <a:p>
            <a:pPr algn="ctr"/>
            <a:r>
              <a:rPr lang="ja-JP" altLang="en-US" sz="2800" u="sng">
                <a:solidFill>
                  <a:srgbClr val="FF0000"/>
                </a:solidFill>
                <a:latin typeface="Calibri" panose="020F0502020204030204" pitchFamily="34" charset="0"/>
                <a:sym typeface="ＭＳ Ｐゴシック" panose="020B0600070205080204" pitchFamily="50" charset="-128"/>
              </a:rPr>
              <a:t>自身の体験・経験・コトを提供している。</a:t>
            </a:r>
          </a:p>
        </p:txBody>
      </p:sp>
      <p:sp>
        <p:nvSpPr>
          <p:cNvPr id="16395" name="テキスト ボックス 6"/>
          <p:cNvSpPr>
            <a:spLocks noChangeArrowheads="1"/>
          </p:cNvSpPr>
          <p:nvPr/>
        </p:nvSpPr>
        <p:spPr bwMode="auto">
          <a:xfrm>
            <a:off x="2478088" y="3257550"/>
            <a:ext cx="2189162"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ja-JP" altLang="en-US" sz="2400">
                <a:solidFill>
                  <a:srgbClr val="000000"/>
                </a:solidFill>
                <a:latin typeface="Calibri" panose="020F0502020204030204" pitchFamily="34" charset="0"/>
                <a:sym typeface="ＭＳ Ｐゴシック" panose="020B0600070205080204" pitchFamily="50" charset="-128"/>
              </a:rPr>
              <a:t>体験を売るとは</a:t>
            </a:r>
          </a:p>
        </p:txBody>
      </p:sp>
      <p:sp>
        <p:nvSpPr>
          <p:cNvPr id="16396" name="下矢印 8"/>
          <p:cNvSpPr>
            <a:spLocks noChangeArrowheads="1"/>
          </p:cNvSpPr>
          <p:nvPr/>
        </p:nvSpPr>
        <p:spPr bwMode="auto">
          <a:xfrm>
            <a:off x="3201988" y="4430713"/>
            <a:ext cx="741362" cy="649287"/>
          </a:xfrm>
          <a:prstGeom prst="downArrow">
            <a:avLst>
              <a:gd name="adj1" fmla="val 50000"/>
              <a:gd name="adj2" fmla="val 50000"/>
            </a:avLst>
          </a:prstGeom>
          <a:solidFill>
            <a:schemeClr val="accent1"/>
          </a:solidFill>
          <a:ln w="12700" cap="flat" cmpd="sng">
            <a:solidFill>
              <a:schemeClr val="tx2"/>
            </a:solidFill>
            <a:bevel/>
            <a:headEnd/>
            <a:tailEnd/>
          </a:ln>
        </p:spPr>
        <p:txBody>
          <a:bodyPr anchor="ctr"/>
          <a:lstStyle/>
          <a:p>
            <a:pPr algn="ctr"/>
            <a:endParaRPr lang="ja-JP" altLang="ja-JP">
              <a:solidFill>
                <a:srgbClr val="FFFFFF"/>
              </a:solidFill>
              <a:latin typeface="ＭＳ Ｐゴシック" panose="020B0600070205080204" pitchFamily="50" charset="-128"/>
              <a:sym typeface="ＭＳ Ｐゴシック" panose="020B0600070205080204" pitchFamily="50" charset="-128"/>
            </a:endParaRPr>
          </a:p>
        </p:txBody>
      </p:sp>
      <p:pic>
        <p:nvPicPr>
          <p:cNvPr id="16397" name="図 25"/>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8007350" y="3929063"/>
            <a:ext cx="3187700" cy="2128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pic>
      <p:sp>
        <p:nvSpPr>
          <p:cNvPr id="16398" name="二等辺三角形 13"/>
          <p:cNvSpPr>
            <a:spLocks noChangeArrowheads="1"/>
          </p:cNvSpPr>
          <p:nvPr/>
        </p:nvSpPr>
        <p:spPr bwMode="auto">
          <a:xfrm rot="5400000">
            <a:off x="6238875" y="4654550"/>
            <a:ext cx="2492375" cy="676275"/>
          </a:xfrm>
          <a:prstGeom prst="triangle">
            <a:avLst>
              <a:gd name="adj" fmla="val 50000"/>
            </a:avLst>
          </a:prstGeom>
          <a:solidFill>
            <a:schemeClr val="accent1"/>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pPr algn="ctr"/>
            <a:endParaRPr lang="ja-JP" altLang="ja-JP">
              <a:solidFill>
                <a:srgbClr val="FFFFFF"/>
              </a:solidFill>
              <a:latin typeface="ＭＳ Ｐゴシック" panose="020B0600070205080204" pitchFamily="50" charset="-128"/>
              <a:sym typeface="ＭＳ Ｐゴシック" panose="020B0600070205080204" pitchFamily="50" charset="-128"/>
            </a:endParaRPr>
          </a:p>
        </p:txBody>
      </p:sp>
      <p:sp>
        <p:nvSpPr>
          <p:cNvPr id="3" name="スライド番号プレースホルダー 2"/>
          <p:cNvSpPr>
            <a:spLocks noGrp="1"/>
          </p:cNvSpPr>
          <p:nvPr>
            <p:ph type="sldNum" sz="quarter" idx="12"/>
          </p:nvPr>
        </p:nvSpPr>
        <p:spPr/>
        <p:txBody>
          <a:bodyPr/>
          <a:lstStyle/>
          <a:p>
            <a:fld id="{7F2DD949-E39E-4BBF-B5B0-83EF500B9537}" type="slidenum">
              <a:rPr lang="ja-JP" altLang="en-US" sz="1800" smtClean="0">
                <a:solidFill>
                  <a:schemeClr val="tx1"/>
                </a:solidFill>
              </a:rPr>
              <a:pPr/>
              <a:t>13</a:t>
            </a:fld>
            <a:endParaRPr lang="ja-JP" altLang="en-US" sz="2800" dirty="0">
              <a:solidFill>
                <a:schemeClr val="tx1"/>
              </a:solidFill>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ChangeArrowheads="1"/>
          </p:cNvSpPr>
          <p:nvPr/>
        </p:nvSpPr>
        <p:spPr bwMode="auto">
          <a:xfrm>
            <a:off x="0" y="0"/>
            <a:ext cx="12198350" cy="576263"/>
          </a:xfrm>
          <a:prstGeom prst="rect">
            <a:avLst/>
          </a:prstGeom>
          <a:solidFill>
            <a:schemeClr val="tx1"/>
          </a:solidFill>
          <a:ln w="9525">
            <a:solidFill>
              <a:schemeClr val="tx1"/>
            </a:solidFill>
            <a:miter lim="800000"/>
            <a:headEnd/>
            <a:tailEnd/>
          </a:ln>
        </p:spPr>
        <p:txBody>
          <a:bodyPr wrap="none" anchor="ctr"/>
          <a:lstStyle>
            <a:lvl1pPr>
              <a:buFont typeface="Arial" panose="020B0604020202020204" pitchFamily="34" charset="0"/>
              <a:defRPr>
                <a:solidFill>
                  <a:schemeClr val="tx1"/>
                </a:solidFill>
                <a:latin typeface="Arial" panose="020B0604020202020204" pitchFamily="34" charset="0"/>
                <a:ea typeface="ＭＳ Ｐゴシック" panose="020B0600070205080204" pitchFamily="50" charset="-128"/>
              </a:defRPr>
            </a:lvl1pPr>
            <a:lvl2pPr marL="742950" indent="-285750">
              <a:buFont typeface="Arial" panose="020B0604020202020204" pitchFamily="34" charset="0"/>
              <a:defRPr>
                <a:solidFill>
                  <a:schemeClr val="tx1"/>
                </a:solidFill>
                <a:latin typeface="Arial" panose="020B0604020202020204" pitchFamily="34" charset="0"/>
                <a:ea typeface="ＭＳ Ｐゴシック" panose="020B0600070205080204" pitchFamily="50" charset="-128"/>
              </a:defRPr>
            </a:lvl2pPr>
            <a:lvl3pPr marL="1143000" indent="-228600">
              <a:buFont typeface="Arial" panose="020B0604020202020204" pitchFamily="34" charset="0"/>
              <a:defRPr>
                <a:solidFill>
                  <a:schemeClr val="tx1"/>
                </a:solidFill>
                <a:latin typeface="Arial" panose="020B0604020202020204" pitchFamily="34" charset="0"/>
                <a:ea typeface="ＭＳ Ｐゴシック" panose="020B0600070205080204" pitchFamily="50" charset="-128"/>
              </a:defRPr>
            </a:lvl3pPr>
            <a:lvl4pPr marL="1600200" indent="-228600">
              <a:buFont typeface="Arial" panose="020B0604020202020204" pitchFamily="34" charset="0"/>
              <a:defRPr>
                <a:solidFill>
                  <a:schemeClr val="tx1"/>
                </a:solidFill>
                <a:latin typeface="Arial" panose="020B0604020202020204" pitchFamily="34" charset="0"/>
                <a:ea typeface="ＭＳ Ｐゴシック" panose="020B0600070205080204" pitchFamily="50" charset="-128"/>
              </a:defRPr>
            </a:lvl4pPr>
            <a:lvl5pPr marL="2057400" indent="-228600">
              <a:buFont typeface="Arial" panose="020B0604020202020204" pitchFamily="34" charset="0"/>
              <a:defRPr>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ＭＳ Ｐゴシック" panose="020B0600070205080204" pitchFamily="50" charset="-128"/>
              </a:defRPr>
            </a:lvl9pPr>
          </a:lstStyle>
          <a:p>
            <a:pPr algn="ctr"/>
            <a:r>
              <a:rPr lang="ja-JP" altLang="en-US" sz="2800" dirty="0">
                <a:solidFill>
                  <a:schemeClr val="bg1"/>
                </a:solidFill>
                <a:sym typeface="Calibri" panose="020F0502020204030204" pitchFamily="34" charset="0"/>
              </a:rPr>
              <a:t>体験とは</a:t>
            </a:r>
            <a:endParaRPr lang="ja-JP" altLang="ja-JP" sz="2800" dirty="0">
              <a:solidFill>
                <a:schemeClr val="bg1"/>
              </a:solidFill>
              <a:sym typeface="Calibri" panose="020F0502020204030204" pitchFamily="34" charset="0"/>
            </a:endParaRPr>
          </a:p>
        </p:txBody>
      </p:sp>
      <p:pic>
        <p:nvPicPr>
          <p:cNvPr id="2" name="図 1"/>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231821" y="1941035"/>
            <a:ext cx="4224270" cy="2816180"/>
          </a:xfrm>
          <a:prstGeom prst="rect">
            <a:avLst/>
          </a:prstGeom>
        </p:spPr>
      </p:pic>
      <p:sp>
        <p:nvSpPr>
          <p:cNvPr id="4" name="テキスト ボックス 3"/>
          <p:cNvSpPr txBox="1"/>
          <p:nvPr/>
        </p:nvSpPr>
        <p:spPr>
          <a:xfrm>
            <a:off x="1079664" y="3133236"/>
            <a:ext cx="2528584" cy="646331"/>
          </a:xfrm>
          <a:prstGeom prst="rect">
            <a:avLst/>
          </a:prstGeom>
          <a:noFill/>
        </p:spPr>
        <p:txBody>
          <a:bodyPr wrap="square" rtlCol="0">
            <a:spAutoFit/>
          </a:bodyPr>
          <a:lstStyle/>
          <a:p>
            <a:pPr algn="ctr"/>
            <a:r>
              <a:rPr lang="ja-JP" altLang="en-US" sz="3600" b="1" dirty="0"/>
              <a:t>ココロ</a:t>
            </a:r>
            <a:r>
              <a:rPr kumimoji="1" lang="ja-JP" altLang="en-US" sz="3600" b="1" dirty="0"/>
              <a:t>重視</a:t>
            </a:r>
          </a:p>
        </p:txBody>
      </p:sp>
      <p:sp>
        <p:nvSpPr>
          <p:cNvPr id="5" name="テキスト ボックス 4"/>
          <p:cNvSpPr txBox="1"/>
          <p:nvPr/>
        </p:nvSpPr>
        <p:spPr>
          <a:xfrm>
            <a:off x="2112136" y="1199523"/>
            <a:ext cx="2511380" cy="461665"/>
          </a:xfrm>
          <a:prstGeom prst="rect">
            <a:avLst/>
          </a:prstGeom>
          <a:noFill/>
        </p:spPr>
        <p:txBody>
          <a:bodyPr wrap="square" rtlCol="0">
            <a:spAutoFit/>
          </a:bodyPr>
          <a:lstStyle/>
          <a:p>
            <a:pPr algn="ctr"/>
            <a:r>
              <a:rPr kumimoji="1" lang="ja-JP" altLang="en-US" sz="2400" dirty="0"/>
              <a:t>モノ重視</a:t>
            </a:r>
          </a:p>
        </p:txBody>
      </p:sp>
      <p:cxnSp>
        <p:nvCxnSpPr>
          <p:cNvPr id="7" name="直線矢印コネクタ 6"/>
          <p:cNvCxnSpPr/>
          <p:nvPr/>
        </p:nvCxnSpPr>
        <p:spPr>
          <a:xfrm flipV="1">
            <a:off x="3005140" y="1722743"/>
            <a:ext cx="362686" cy="623260"/>
          </a:xfrm>
          <a:prstGeom prst="straightConnector1">
            <a:avLst/>
          </a:prstGeom>
          <a:ln w="69850">
            <a:tailEnd type="triangle"/>
          </a:ln>
        </p:spPr>
        <p:style>
          <a:lnRef idx="1">
            <a:schemeClr val="dk1"/>
          </a:lnRef>
          <a:fillRef idx="0">
            <a:schemeClr val="dk1"/>
          </a:fillRef>
          <a:effectRef idx="0">
            <a:schemeClr val="dk1"/>
          </a:effectRef>
          <a:fontRef idx="minor">
            <a:schemeClr val="tx1"/>
          </a:fontRef>
        </p:style>
      </p:cxnSp>
      <p:graphicFrame>
        <p:nvGraphicFramePr>
          <p:cNvPr id="24" name="グラフ 23"/>
          <p:cNvGraphicFramePr/>
          <p:nvPr>
            <p:extLst/>
          </p:nvPr>
        </p:nvGraphicFramePr>
        <p:xfrm>
          <a:off x="4992631" y="569140"/>
          <a:ext cx="6826425" cy="2518375"/>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26" name="グラフ 25"/>
          <p:cNvGraphicFramePr/>
          <p:nvPr>
            <p:extLst/>
          </p:nvPr>
        </p:nvGraphicFramePr>
        <p:xfrm>
          <a:off x="4886390" y="3216795"/>
          <a:ext cx="6826425" cy="2518375"/>
        </p:xfrm>
        <a:graphic>
          <a:graphicData uri="http://schemas.openxmlformats.org/drawingml/2006/chart">
            <c:chart xmlns:c="http://schemas.openxmlformats.org/drawingml/2006/chart" xmlns:r="http://schemas.openxmlformats.org/officeDocument/2006/relationships" r:id="rId5"/>
          </a:graphicData>
        </a:graphic>
      </p:graphicFrame>
      <p:sp>
        <p:nvSpPr>
          <p:cNvPr id="25" name="正方形/長方形 24"/>
          <p:cNvSpPr/>
          <p:nvPr/>
        </p:nvSpPr>
        <p:spPr>
          <a:xfrm>
            <a:off x="4623516" y="851951"/>
            <a:ext cx="7352174" cy="2364844"/>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 name="正方形/長方形 27"/>
          <p:cNvSpPr/>
          <p:nvPr/>
        </p:nvSpPr>
        <p:spPr>
          <a:xfrm>
            <a:off x="4623516" y="3456402"/>
            <a:ext cx="7352174" cy="2364844"/>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 name="円/楕円 26"/>
          <p:cNvSpPr/>
          <p:nvPr/>
        </p:nvSpPr>
        <p:spPr>
          <a:xfrm>
            <a:off x="5879206" y="1450469"/>
            <a:ext cx="2547732" cy="931967"/>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9" name="円/楕円 28"/>
          <p:cNvSpPr/>
          <p:nvPr/>
        </p:nvSpPr>
        <p:spPr>
          <a:xfrm>
            <a:off x="5687477" y="4020334"/>
            <a:ext cx="4203290" cy="1002890"/>
          </a:xfrm>
          <a:prstGeom prst="ellipse">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0" name="テキスト ボックス 29"/>
          <p:cNvSpPr txBox="1"/>
          <p:nvPr/>
        </p:nvSpPr>
        <p:spPr>
          <a:xfrm>
            <a:off x="5296956" y="1147424"/>
            <a:ext cx="1308560" cy="523220"/>
          </a:xfrm>
          <a:prstGeom prst="rect">
            <a:avLst/>
          </a:prstGeom>
          <a:noFill/>
        </p:spPr>
        <p:txBody>
          <a:bodyPr wrap="square" rtlCol="0">
            <a:spAutoFit/>
          </a:bodyPr>
          <a:lstStyle/>
          <a:p>
            <a:r>
              <a:rPr kumimoji="1" lang="en-US" altLang="ja-JP" sz="2800" dirty="0">
                <a:solidFill>
                  <a:srgbClr val="FF0000"/>
                </a:solidFill>
              </a:rPr>
              <a:t>37.3%</a:t>
            </a:r>
            <a:endParaRPr kumimoji="1" lang="ja-JP" altLang="en-US" sz="2800" dirty="0">
              <a:solidFill>
                <a:srgbClr val="FF0000"/>
              </a:solidFill>
            </a:endParaRPr>
          </a:p>
        </p:txBody>
      </p:sp>
      <p:sp>
        <p:nvSpPr>
          <p:cNvPr id="32" name="テキスト ボックス 31"/>
          <p:cNvSpPr txBox="1"/>
          <p:nvPr/>
        </p:nvSpPr>
        <p:spPr>
          <a:xfrm>
            <a:off x="4937802" y="4739611"/>
            <a:ext cx="1422055" cy="584775"/>
          </a:xfrm>
          <a:prstGeom prst="rect">
            <a:avLst/>
          </a:prstGeom>
          <a:noFill/>
        </p:spPr>
        <p:txBody>
          <a:bodyPr wrap="square" rtlCol="0">
            <a:spAutoFit/>
          </a:bodyPr>
          <a:lstStyle/>
          <a:p>
            <a:r>
              <a:rPr lang="en-US" altLang="ja-JP" sz="3200" dirty="0">
                <a:solidFill>
                  <a:srgbClr val="FF0000"/>
                </a:solidFill>
              </a:rPr>
              <a:t>69.2</a:t>
            </a:r>
            <a:r>
              <a:rPr kumimoji="1" lang="en-US" altLang="ja-JP" sz="3200" dirty="0">
                <a:solidFill>
                  <a:srgbClr val="FF0000"/>
                </a:solidFill>
              </a:rPr>
              <a:t>%</a:t>
            </a:r>
            <a:endParaRPr kumimoji="1" lang="ja-JP" altLang="en-US" sz="3200" dirty="0">
              <a:solidFill>
                <a:srgbClr val="FF0000"/>
              </a:solidFill>
            </a:endParaRPr>
          </a:p>
        </p:txBody>
      </p:sp>
      <p:sp>
        <p:nvSpPr>
          <p:cNvPr id="3" name="テキスト ボックス 2"/>
          <p:cNvSpPr txBox="1"/>
          <p:nvPr/>
        </p:nvSpPr>
        <p:spPr>
          <a:xfrm>
            <a:off x="3653487" y="6121987"/>
            <a:ext cx="4891376" cy="584775"/>
          </a:xfrm>
          <a:prstGeom prst="rect">
            <a:avLst/>
          </a:prstGeom>
          <a:noFill/>
        </p:spPr>
        <p:txBody>
          <a:bodyPr wrap="square" rtlCol="0">
            <a:spAutoFit/>
          </a:bodyPr>
          <a:lstStyle/>
          <a:p>
            <a:pPr algn="ctr"/>
            <a:r>
              <a:rPr lang="ja-JP" altLang="en-US" sz="3200" dirty="0">
                <a:sym typeface="Calibri" panose="020F0502020204030204" pitchFamily="34" charset="0"/>
              </a:rPr>
              <a:t>体験が重要視されている。</a:t>
            </a:r>
            <a:endParaRPr lang="ja-JP" altLang="ja-JP" sz="3200" dirty="0">
              <a:sym typeface="Calibri" panose="020F0502020204030204" pitchFamily="34" charset="0"/>
            </a:endParaRPr>
          </a:p>
        </p:txBody>
      </p:sp>
      <p:sp>
        <p:nvSpPr>
          <p:cNvPr id="6" name="テキスト ボックス 5"/>
          <p:cNvSpPr txBox="1"/>
          <p:nvPr/>
        </p:nvSpPr>
        <p:spPr>
          <a:xfrm>
            <a:off x="7809007" y="5598767"/>
            <a:ext cx="4389343" cy="523220"/>
          </a:xfrm>
          <a:prstGeom prst="rect">
            <a:avLst/>
          </a:prstGeom>
          <a:noFill/>
        </p:spPr>
        <p:txBody>
          <a:bodyPr wrap="none" rtlCol="0">
            <a:spAutoFit/>
          </a:bodyPr>
          <a:lstStyle/>
          <a:p>
            <a:endParaRPr lang="ja-JP" altLang="en-US" sz="1400" dirty="0"/>
          </a:p>
          <a:p>
            <a:r>
              <a:rPr lang="ja-JP" altLang="en-US" sz="1400" dirty="0"/>
              <a:t> （シェアリング・エコノミーと所有に関する意識調査</a:t>
            </a:r>
            <a:r>
              <a:rPr lang="en-US" altLang="ja-JP" sz="1400" dirty="0"/>
              <a:t>2016</a:t>
            </a:r>
            <a:r>
              <a:rPr lang="ja-JP" altLang="en-US" sz="1400" dirty="0"/>
              <a:t>）</a:t>
            </a:r>
            <a:endParaRPr kumimoji="1" lang="ja-JP" altLang="en-US" sz="1400" dirty="0"/>
          </a:p>
        </p:txBody>
      </p:sp>
      <p:sp>
        <p:nvSpPr>
          <p:cNvPr id="8" name="円/楕円 7"/>
          <p:cNvSpPr/>
          <p:nvPr/>
        </p:nvSpPr>
        <p:spPr bwMode="auto">
          <a:xfrm>
            <a:off x="1079664" y="2947916"/>
            <a:ext cx="2528584" cy="955344"/>
          </a:xfrm>
          <a:prstGeom prst="ellipse">
            <a:avLst/>
          </a:prstGeom>
          <a:noFill/>
          <a:ln w="57150" cap="flat" cmpd="sng" algn="ctr">
            <a:solidFill>
              <a:srgbClr val="FF0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tabLst/>
            </a:pPr>
            <a:endParaRPr kumimoji="0"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19" name="スライド番号プレースホルダー 2"/>
          <p:cNvSpPr>
            <a:spLocks noGrp="1"/>
          </p:cNvSpPr>
          <p:nvPr>
            <p:ph type="sldNum" sz="quarter" idx="12"/>
          </p:nvPr>
        </p:nvSpPr>
        <p:spPr>
          <a:xfrm>
            <a:off x="8639260" y="6448425"/>
            <a:ext cx="2743200" cy="365125"/>
          </a:xfrm>
        </p:spPr>
        <p:txBody>
          <a:bodyPr/>
          <a:lstStyle/>
          <a:p>
            <a:r>
              <a:rPr lang="en-US" altLang="ja-JP" sz="1800" dirty="0">
                <a:solidFill>
                  <a:schemeClr val="tx1"/>
                </a:solidFill>
              </a:rPr>
              <a:t>14</a:t>
            </a:r>
            <a:endParaRPr lang="ja-JP" altLang="en-US" sz="1800" dirty="0">
              <a:solidFill>
                <a:schemeClr val="tx1"/>
              </a:solidFill>
            </a:endParaRPr>
          </a:p>
        </p:txBody>
      </p:sp>
    </p:spTree>
    <p:extLst>
      <p:ext uri="{BB962C8B-B14F-4D97-AF65-F5344CB8AC3E}">
        <p14:creationId xmlns:p14="http://schemas.microsoft.com/office/powerpoint/2010/main" val="90355551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ChangeArrowheads="1"/>
          </p:cNvSpPr>
          <p:nvPr/>
        </p:nvSpPr>
        <p:spPr bwMode="auto">
          <a:xfrm>
            <a:off x="9525" y="0"/>
            <a:ext cx="12198350" cy="576263"/>
          </a:xfrm>
          <a:prstGeom prst="rect">
            <a:avLst/>
          </a:prstGeom>
          <a:solidFill>
            <a:schemeClr val="tx1"/>
          </a:solidFill>
          <a:ln w="9525" cmpd="sng">
            <a:solidFill>
              <a:schemeClr val="tx1"/>
            </a:solidFill>
            <a:miter lim="800000"/>
            <a:headEnd/>
            <a:tailEnd/>
          </a:ln>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marL="29718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marL="34290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marL="38862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algn="ctr"/>
            <a:r>
              <a:rPr lang="ja-JP" altLang="en-US" sz="2800">
                <a:solidFill>
                  <a:schemeClr val="bg1"/>
                </a:solidFill>
                <a:sym typeface="Calibri" panose="020F0502020204030204" pitchFamily="34" charset="0"/>
              </a:rPr>
              <a:t>体験とは</a:t>
            </a:r>
          </a:p>
        </p:txBody>
      </p:sp>
      <p:pic>
        <p:nvPicPr>
          <p:cNvPr id="18435" name="図 5"/>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979488" y="1651000"/>
            <a:ext cx="1836737" cy="1863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pic>
      <p:sp>
        <p:nvSpPr>
          <p:cNvPr id="18436" name="テキスト ボックス 7"/>
          <p:cNvSpPr>
            <a:spLocks noChangeArrowheads="1"/>
          </p:cNvSpPr>
          <p:nvPr/>
        </p:nvSpPr>
        <p:spPr bwMode="auto">
          <a:xfrm>
            <a:off x="206375" y="1123950"/>
            <a:ext cx="338455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marL="29718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marL="34290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marL="38862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algn="ctr"/>
            <a:r>
              <a:rPr lang="ja-JP" altLang="en-US" sz="2400">
                <a:solidFill>
                  <a:srgbClr val="000000"/>
                </a:solidFill>
                <a:sym typeface="Calibri" panose="020F0502020204030204" pitchFamily="34" charset="0"/>
              </a:rPr>
              <a:t>スターバックスコーヒー</a:t>
            </a:r>
            <a:endParaRPr lang="ja-JP" altLang="en-US"/>
          </a:p>
        </p:txBody>
      </p:sp>
      <p:sp>
        <p:nvSpPr>
          <p:cNvPr id="18437" name="正方形/長方形 2"/>
          <p:cNvSpPr>
            <a:spLocks noChangeArrowheads="1"/>
          </p:cNvSpPr>
          <p:nvPr/>
        </p:nvSpPr>
        <p:spPr bwMode="auto">
          <a:xfrm>
            <a:off x="4016375" y="2038350"/>
            <a:ext cx="2457450" cy="101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marL="29718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marL="34290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marL="38862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algn="ctr"/>
            <a:r>
              <a:rPr lang="ja-JP" altLang="en-US" sz="2000">
                <a:solidFill>
                  <a:srgbClr val="000000"/>
                </a:solidFill>
                <a:sym typeface="Calibri" panose="020F0502020204030204" pitchFamily="34" charset="0"/>
              </a:rPr>
              <a:t>カフェは</a:t>
            </a:r>
            <a:endParaRPr lang="en-US" altLang="ja-JP" sz="2000">
              <a:solidFill>
                <a:srgbClr val="000000"/>
              </a:solidFill>
              <a:sym typeface="Calibri" panose="020F0502020204030204" pitchFamily="34" charset="0"/>
            </a:endParaRPr>
          </a:p>
          <a:p>
            <a:pPr algn="ctr"/>
            <a:r>
              <a:rPr lang="ja-JP" altLang="en-US" sz="2000">
                <a:solidFill>
                  <a:srgbClr val="000000"/>
                </a:solidFill>
                <a:sym typeface="Calibri" panose="020F0502020204030204" pitchFamily="34" charset="0"/>
              </a:rPr>
              <a:t>コーヒーを売っている</a:t>
            </a:r>
            <a:endParaRPr lang="en-US" altLang="ja-JP" sz="2000">
              <a:solidFill>
                <a:srgbClr val="000000"/>
              </a:solidFill>
              <a:sym typeface="Calibri" panose="020F0502020204030204" pitchFamily="34" charset="0"/>
            </a:endParaRPr>
          </a:p>
          <a:p>
            <a:pPr algn="ctr"/>
            <a:r>
              <a:rPr lang="ja-JP" altLang="en-US" sz="2000">
                <a:solidFill>
                  <a:srgbClr val="000000"/>
                </a:solidFill>
                <a:sym typeface="Calibri" panose="020F0502020204030204" pitchFamily="34" charset="0"/>
              </a:rPr>
              <a:t>（おいしさ・香り・豆）</a:t>
            </a:r>
            <a:endParaRPr lang="ja-JP" altLang="en-US"/>
          </a:p>
        </p:txBody>
      </p:sp>
      <p:sp>
        <p:nvSpPr>
          <p:cNvPr id="18438" name="角丸四角形 4"/>
          <p:cNvSpPr>
            <a:spLocks noChangeArrowheads="1"/>
          </p:cNvSpPr>
          <p:nvPr/>
        </p:nvSpPr>
        <p:spPr bwMode="auto">
          <a:xfrm>
            <a:off x="3435350" y="981075"/>
            <a:ext cx="3452813" cy="5567363"/>
          </a:xfrm>
          <a:prstGeom prst="roundRect">
            <a:avLst>
              <a:gd name="adj" fmla="val 16667"/>
            </a:avLst>
          </a:prstGeom>
          <a:noFill/>
          <a:ln w="9525" cmpd="sng">
            <a:solidFill>
              <a:schemeClr val="tx1"/>
            </a:solidFill>
            <a:bevel/>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marL="29718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marL="34290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marL="38862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endParaRPr lang="ja-JP" altLang="ja-JP" b="1" i="1">
              <a:sym typeface="Arial" panose="020B0604020202020204" pitchFamily="34" charset="0"/>
            </a:endParaRPr>
          </a:p>
        </p:txBody>
      </p:sp>
      <p:sp>
        <p:nvSpPr>
          <p:cNvPr id="18439" name="テキスト ボックス 9"/>
          <p:cNvSpPr>
            <a:spLocks noChangeArrowheads="1"/>
          </p:cNvSpPr>
          <p:nvPr/>
        </p:nvSpPr>
        <p:spPr bwMode="auto">
          <a:xfrm>
            <a:off x="4379913" y="739775"/>
            <a:ext cx="1728787" cy="461963"/>
          </a:xfrm>
          <a:prstGeom prst="rect">
            <a:avLst/>
          </a:prstGeom>
          <a:solidFill>
            <a:schemeClr val="bg1"/>
          </a:solidFill>
          <a:ln w="9525" cmpd="sng">
            <a:solidFill>
              <a:srgbClr val="000000"/>
            </a:solidFill>
            <a:bevel/>
            <a:headEnd/>
            <a:tailEnd/>
          </a:ln>
          <a:extLst/>
        </p:spPr>
        <p:txBody>
          <a:bodyP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marL="29718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marL="34290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marL="38862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algn="ctr"/>
            <a:r>
              <a:rPr lang="ja-JP" altLang="en-US" sz="2400">
                <a:solidFill>
                  <a:srgbClr val="000000"/>
                </a:solidFill>
                <a:sym typeface="Calibri" panose="020F0502020204030204" pitchFamily="34" charset="0"/>
              </a:rPr>
              <a:t>モノ</a:t>
            </a:r>
          </a:p>
        </p:txBody>
      </p:sp>
      <p:sp>
        <p:nvSpPr>
          <p:cNvPr id="18440" name="右矢印 10"/>
          <p:cNvSpPr>
            <a:spLocks noChangeArrowheads="1"/>
          </p:cNvSpPr>
          <p:nvPr/>
        </p:nvSpPr>
        <p:spPr bwMode="auto">
          <a:xfrm>
            <a:off x="7104063" y="2471738"/>
            <a:ext cx="863600" cy="2214562"/>
          </a:xfrm>
          <a:prstGeom prst="rightArrow">
            <a:avLst>
              <a:gd name="adj1" fmla="val 50000"/>
              <a:gd name="adj2" fmla="val 50000"/>
            </a:avLst>
          </a:prstGeom>
          <a:noFill/>
          <a:ln w="9525" cmpd="sng">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marL="29718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marL="34290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marL="38862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endParaRPr lang="ja-JP" altLang="ja-JP" b="1" i="1">
              <a:sym typeface="Arial" panose="020B0604020202020204" pitchFamily="34" charset="0"/>
            </a:endParaRPr>
          </a:p>
        </p:txBody>
      </p:sp>
      <p:sp>
        <p:nvSpPr>
          <p:cNvPr id="18441" name="角丸四角形 12"/>
          <p:cNvSpPr>
            <a:spLocks noChangeArrowheads="1"/>
          </p:cNvSpPr>
          <p:nvPr/>
        </p:nvSpPr>
        <p:spPr bwMode="auto">
          <a:xfrm>
            <a:off x="8232775" y="981075"/>
            <a:ext cx="3454400" cy="5567363"/>
          </a:xfrm>
          <a:prstGeom prst="roundRect">
            <a:avLst>
              <a:gd name="adj" fmla="val 16667"/>
            </a:avLst>
          </a:prstGeom>
          <a:noFill/>
          <a:ln w="9525" cmpd="sng">
            <a:solidFill>
              <a:srgbClr val="FF0000"/>
            </a:solidFill>
            <a:bevel/>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marL="29718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marL="34290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marL="38862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endParaRPr lang="ja-JP" altLang="ja-JP" b="1" i="1">
              <a:sym typeface="Arial" panose="020B0604020202020204" pitchFamily="34" charset="0"/>
            </a:endParaRPr>
          </a:p>
        </p:txBody>
      </p:sp>
      <p:sp>
        <p:nvSpPr>
          <p:cNvPr id="18442" name="テキスト ボックス 13"/>
          <p:cNvSpPr>
            <a:spLocks noChangeArrowheads="1"/>
          </p:cNvSpPr>
          <p:nvPr/>
        </p:nvSpPr>
        <p:spPr bwMode="auto">
          <a:xfrm>
            <a:off x="9096375" y="749300"/>
            <a:ext cx="1727200" cy="523875"/>
          </a:xfrm>
          <a:prstGeom prst="rect">
            <a:avLst/>
          </a:prstGeom>
          <a:solidFill>
            <a:schemeClr val="bg1"/>
          </a:solidFill>
          <a:ln w="9525" cmpd="sng">
            <a:solidFill>
              <a:srgbClr val="FF0000"/>
            </a:solidFill>
            <a:bevel/>
            <a:headEnd/>
            <a:tailEnd/>
          </a:ln>
          <a:extLst/>
        </p:spPr>
        <p:txBody>
          <a:bodyP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marL="29718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marL="34290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marL="38862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algn="ctr"/>
            <a:r>
              <a:rPr lang="ja-JP" altLang="en-US" sz="2800" dirty="0">
                <a:solidFill>
                  <a:srgbClr val="FF0000"/>
                </a:solidFill>
                <a:sym typeface="Calibri" panose="020F0502020204030204" pitchFamily="34" charset="0"/>
              </a:rPr>
              <a:t>体験</a:t>
            </a:r>
          </a:p>
        </p:txBody>
      </p:sp>
      <p:sp>
        <p:nvSpPr>
          <p:cNvPr id="18443" name="テキスト ボックス 15"/>
          <p:cNvSpPr>
            <a:spLocks noChangeArrowheads="1"/>
          </p:cNvSpPr>
          <p:nvPr/>
        </p:nvSpPr>
        <p:spPr bwMode="auto">
          <a:xfrm>
            <a:off x="7905750" y="2130425"/>
            <a:ext cx="4110038" cy="83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marL="29718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marL="34290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marL="38862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algn="ctr"/>
            <a:r>
              <a:rPr lang="ja-JP" altLang="en-US" sz="2400">
                <a:solidFill>
                  <a:srgbClr val="000000"/>
                </a:solidFill>
                <a:sym typeface="Calibri" panose="020F0502020204030204" pitchFamily="34" charset="0"/>
              </a:rPr>
              <a:t>第三の場所の提供</a:t>
            </a:r>
            <a:endParaRPr lang="en-US" altLang="ja-JP" sz="2400">
              <a:solidFill>
                <a:srgbClr val="000000"/>
              </a:solidFill>
              <a:sym typeface="Calibri" panose="020F0502020204030204" pitchFamily="34" charset="0"/>
            </a:endParaRPr>
          </a:p>
          <a:p>
            <a:pPr algn="ctr"/>
            <a:r>
              <a:rPr lang="ja-JP" altLang="en-US" sz="2400">
                <a:solidFill>
                  <a:srgbClr val="000000"/>
                </a:solidFill>
                <a:sym typeface="Calibri" panose="020F0502020204030204" pitchFamily="34" charset="0"/>
              </a:rPr>
              <a:t>（おしゃれ空間）</a:t>
            </a:r>
            <a:endParaRPr lang="ja-JP" altLang="en-US"/>
          </a:p>
        </p:txBody>
      </p:sp>
      <p:pic>
        <p:nvPicPr>
          <p:cNvPr id="18444" name="図 1"/>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3892550" y="3457575"/>
            <a:ext cx="2538413" cy="254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445" name="図 2"/>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8359775" y="3622675"/>
            <a:ext cx="3200400" cy="2127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446" name="テキスト ボックス 3"/>
          <p:cNvSpPr>
            <a:spLocks noChangeArrowheads="1"/>
          </p:cNvSpPr>
          <p:nvPr/>
        </p:nvSpPr>
        <p:spPr bwMode="auto">
          <a:xfrm>
            <a:off x="206375" y="3622675"/>
            <a:ext cx="322897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ja-JP" altLang="en-US">
                <a:solidFill>
                  <a:srgbClr val="000000"/>
                </a:solidFill>
                <a:latin typeface="Calibri" panose="020F0502020204030204" pitchFamily="34" charset="0"/>
                <a:sym typeface="ＭＳ Ｐゴシック" panose="020B0600070205080204" pitchFamily="50" charset="-128"/>
              </a:rPr>
              <a:t>（国内シェアランキング</a:t>
            </a:r>
            <a:r>
              <a:rPr lang="en-US" altLang="ja-JP">
                <a:solidFill>
                  <a:srgbClr val="000000"/>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rPr>
              <a:t>1</a:t>
            </a:r>
            <a:r>
              <a:rPr lang="ja-JP" altLang="en-US">
                <a:solidFill>
                  <a:srgbClr val="000000"/>
                </a:solidFill>
                <a:latin typeface="Calibri" panose="020F0502020204030204" pitchFamily="34" charset="0"/>
                <a:sym typeface="ＭＳ Ｐゴシック" panose="020B0600070205080204" pitchFamily="50" charset="-128"/>
              </a:rPr>
              <a:t>位）</a:t>
            </a:r>
          </a:p>
        </p:txBody>
      </p:sp>
      <p:sp>
        <p:nvSpPr>
          <p:cNvPr id="3" name="スライド番号プレースホルダー 2"/>
          <p:cNvSpPr>
            <a:spLocks noGrp="1"/>
          </p:cNvSpPr>
          <p:nvPr>
            <p:ph type="sldNum" sz="quarter" idx="12"/>
          </p:nvPr>
        </p:nvSpPr>
        <p:spPr/>
        <p:txBody>
          <a:bodyPr/>
          <a:lstStyle/>
          <a:p>
            <a:fld id="{7F2DD949-E39E-4BBF-B5B0-83EF500B9537}" type="slidenum">
              <a:rPr lang="ja-JP" altLang="en-US" sz="1800" smtClean="0">
                <a:solidFill>
                  <a:schemeClr val="tx1"/>
                </a:solidFill>
              </a:rPr>
              <a:pPr/>
              <a:t>15</a:t>
            </a:fld>
            <a:endParaRPr lang="ja-JP" altLang="en-US" sz="2800" dirty="0">
              <a:solidFill>
                <a:schemeClr val="tx1"/>
              </a:solidFill>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ChangeArrowheads="1"/>
          </p:cNvSpPr>
          <p:nvPr/>
        </p:nvSpPr>
        <p:spPr bwMode="auto">
          <a:xfrm>
            <a:off x="9525" y="0"/>
            <a:ext cx="12198350" cy="576263"/>
          </a:xfrm>
          <a:prstGeom prst="rect">
            <a:avLst/>
          </a:prstGeom>
          <a:solidFill>
            <a:schemeClr val="tx1"/>
          </a:solidFill>
          <a:ln w="9525" cmpd="sng">
            <a:solidFill>
              <a:schemeClr val="tx1"/>
            </a:solidFill>
            <a:miter lim="800000"/>
            <a:headEnd/>
            <a:tailEnd/>
          </a:ln>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marL="29718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marL="34290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marL="38862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algn="ctr"/>
            <a:r>
              <a:rPr lang="ja-JP" altLang="en-US" sz="2800">
                <a:solidFill>
                  <a:schemeClr val="bg1"/>
                </a:solidFill>
                <a:sym typeface="Calibri" panose="020F0502020204030204" pitchFamily="34" charset="0"/>
              </a:rPr>
              <a:t>体験とは</a:t>
            </a:r>
          </a:p>
        </p:txBody>
      </p:sp>
      <p:sp>
        <p:nvSpPr>
          <p:cNvPr id="19459" name="テキスト ボックス 7"/>
          <p:cNvSpPr>
            <a:spLocks noChangeArrowheads="1"/>
          </p:cNvSpPr>
          <p:nvPr/>
        </p:nvSpPr>
        <p:spPr bwMode="auto">
          <a:xfrm>
            <a:off x="206375" y="1123950"/>
            <a:ext cx="338455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marL="29718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marL="34290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marL="38862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algn="ctr"/>
            <a:r>
              <a:rPr lang="ja-JP" altLang="en-US" sz="2400">
                <a:solidFill>
                  <a:srgbClr val="000000"/>
                </a:solidFill>
                <a:sym typeface="Calibri" panose="020F0502020204030204" pitchFamily="34" charset="0"/>
              </a:rPr>
              <a:t>スタジオアリス</a:t>
            </a:r>
          </a:p>
        </p:txBody>
      </p:sp>
      <p:sp>
        <p:nvSpPr>
          <p:cNvPr id="19460" name="角丸四角形 4"/>
          <p:cNvSpPr>
            <a:spLocks noChangeArrowheads="1"/>
          </p:cNvSpPr>
          <p:nvPr/>
        </p:nvSpPr>
        <p:spPr bwMode="auto">
          <a:xfrm>
            <a:off x="3435350" y="981075"/>
            <a:ext cx="3452813" cy="5567363"/>
          </a:xfrm>
          <a:prstGeom prst="roundRect">
            <a:avLst>
              <a:gd name="adj" fmla="val 16667"/>
            </a:avLst>
          </a:prstGeom>
          <a:noFill/>
          <a:ln w="9525" cmpd="sng">
            <a:solidFill>
              <a:schemeClr val="tx1"/>
            </a:solidFill>
            <a:bevel/>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marL="29718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marL="34290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marL="38862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endParaRPr lang="ja-JP" altLang="ja-JP" b="1" i="1">
              <a:sym typeface="Arial" panose="020B0604020202020204" pitchFamily="34" charset="0"/>
            </a:endParaRPr>
          </a:p>
        </p:txBody>
      </p:sp>
      <p:sp>
        <p:nvSpPr>
          <p:cNvPr id="19461" name="テキスト ボックス 9"/>
          <p:cNvSpPr>
            <a:spLocks noChangeArrowheads="1"/>
          </p:cNvSpPr>
          <p:nvPr/>
        </p:nvSpPr>
        <p:spPr bwMode="auto">
          <a:xfrm>
            <a:off x="4297363" y="749300"/>
            <a:ext cx="1728787" cy="461963"/>
          </a:xfrm>
          <a:prstGeom prst="rect">
            <a:avLst/>
          </a:prstGeom>
          <a:solidFill>
            <a:schemeClr val="bg1"/>
          </a:solidFill>
          <a:ln w="9525" cmpd="sng">
            <a:solidFill>
              <a:schemeClr val="tx1"/>
            </a:solidFill>
            <a:bevel/>
            <a:headEnd/>
            <a:tailEnd/>
          </a:ln>
          <a:extLst/>
        </p:spPr>
        <p:txBody>
          <a:bodyP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marL="29718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marL="34290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marL="38862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algn="ctr"/>
            <a:r>
              <a:rPr lang="ja-JP" altLang="en-US" sz="2400" dirty="0">
                <a:solidFill>
                  <a:srgbClr val="000000"/>
                </a:solidFill>
                <a:sym typeface="Calibri" panose="020F0502020204030204" pitchFamily="34" charset="0"/>
              </a:rPr>
              <a:t>モノ</a:t>
            </a:r>
          </a:p>
        </p:txBody>
      </p:sp>
      <p:sp>
        <p:nvSpPr>
          <p:cNvPr id="19462" name="右矢印 10"/>
          <p:cNvSpPr>
            <a:spLocks noChangeArrowheads="1"/>
          </p:cNvSpPr>
          <p:nvPr/>
        </p:nvSpPr>
        <p:spPr bwMode="auto">
          <a:xfrm>
            <a:off x="7104063" y="2471738"/>
            <a:ext cx="863600" cy="2214562"/>
          </a:xfrm>
          <a:prstGeom prst="rightArrow">
            <a:avLst>
              <a:gd name="adj1" fmla="val 50000"/>
              <a:gd name="adj2" fmla="val 50000"/>
            </a:avLst>
          </a:prstGeom>
          <a:noFill/>
          <a:ln w="9525" cmpd="sng">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marL="29718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marL="34290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marL="38862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endParaRPr lang="ja-JP" altLang="ja-JP" b="1" i="1">
              <a:sym typeface="Arial" panose="020B0604020202020204" pitchFamily="34" charset="0"/>
            </a:endParaRPr>
          </a:p>
        </p:txBody>
      </p:sp>
      <p:sp>
        <p:nvSpPr>
          <p:cNvPr id="19463" name="角丸四角形 12"/>
          <p:cNvSpPr>
            <a:spLocks noChangeArrowheads="1"/>
          </p:cNvSpPr>
          <p:nvPr/>
        </p:nvSpPr>
        <p:spPr bwMode="auto">
          <a:xfrm>
            <a:off x="8232775" y="981075"/>
            <a:ext cx="3454400" cy="5567363"/>
          </a:xfrm>
          <a:prstGeom prst="roundRect">
            <a:avLst>
              <a:gd name="adj" fmla="val 16667"/>
            </a:avLst>
          </a:prstGeom>
          <a:noFill/>
          <a:ln w="9525" cmpd="sng">
            <a:solidFill>
              <a:srgbClr val="FF0000"/>
            </a:solidFill>
            <a:bevel/>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marL="29718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marL="34290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marL="38862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endParaRPr lang="ja-JP" altLang="ja-JP" b="1" i="1">
              <a:sym typeface="Arial" panose="020B0604020202020204" pitchFamily="34" charset="0"/>
            </a:endParaRPr>
          </a:p>
        </p:txBody>
      </p:sp>
      <p:sp>
        <p:nvSpPr>
          <p:cNvPr id="19464" name="テキスト ボックス 13"/>
          <p:cNvSpPr>
            <a:spLocks noChangeArrowheads="1"/>
          </p:cNvSpPr>
          <p:nvPr/>
        </p:nvSpPr>
        <p:spPr bwMode="auto">
          <a:xfrm>
            <a:off x="9096375" y="749300"/>
            <a:ext cx="1727200" cy="523875"/>
          </a:xfrm>
          <a:prstGeom prst="rect">
            <a:avLst/>
          </a:prstGeom>
          <a:solidFill>
            <a:schemeClr val="bg1"/>
          </a:solidFill>
          <a:ln w="9525" cmpd="sng">
            <a:solidFill>
              <a:srgbClr val="FF0000"/>
            </a:solidFill>
            <a:bevel/>
            <a:headEnd/>
            <a:tailEnd/>
          </a:ln>
          <a:extLst/>
        </p:spPr>
        <p:txBody>
          <a:bodyP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marL="29718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marL="34290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marL="38862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algn="ctr"/>
            <a:r>
              <a:rPr lang="ja-JP" altLang="en-US" sz="2800" dirty="0">
                <a:solidFill>
                  <a:srgbClr val="FF0000"/>
                </a:solidFill>
                <a:sym typeface="Calibri" panose="020F0502020204030204" pitchFamily="34" charset="0"/>
              </a:rPr>
              <a:t>体験</a:t>
            </a:r>
          </a:p>
        </p:txBody>
      </p:sp>
      <p:pic>
        <p:nvPicPr>
          <p:cNvPr id="19465" name="図 6"/>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942975" y="1514475"/>
            <a:ext cx="1911350" cy="1914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pic>
      <p:sp>
        <p:nvSpPr>
          <p:cNvPr id="19466" name="正方形/長方形 1"/>
          <p:cNvSpPr>
            <a:spLocks noChangeArrowheads="1"/>
          </p:cNvSpPr>
          <p:nvPr/>
        </p:nvSpPr>
        <p:spPr bwMode="auto">
          <a:xfrm>
            <a:off x="2114550" y="2092325"/>
            <a:ext cx="6096000" cy="1014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marL="29718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marL="34290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marL="38862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algn="ctr"/>
            <a:r>
              <a:rPr lang="ja-JP" altLang="en-US" sz="2000">
                <a:solidFill>
                  <a:srgbClr val="000000"/>
                </a:solidFill>
                <a:sym typeface="Calibri" panose="020F0502020204030204" pitchFamily="34" charset="0"/>
              </a:rPr>
              <a:t>写真館は</a:t>
            </a:r>
            <a:endParaRPr lang="en-US" altLang="ja-JP" sz="2000">
              <a:solidFill>
                <a:srgbClr val="000000"/>
              </a:solidFill>
              <a:sym typeface="Calibri" panose="020F0502020204030204" pitchFamily="34" charset="0"/>
            </a:endParaRPr>
          </a:p>
          <a:p>
            <a:pPr algn="ctr"/>
            <a:r>
              <a:rPr lang="ja-JP" altLang="en-US" sz="2000">
                <a:solidFill>
                  <a:srgbClr val="000000"/>
                </a:solidFill>
                <a:sym typeface="Calibri" panose="020F0502020204030204" pitchFamily="34" charset="0"/>
              </a:rPr>
              <a:t>写真を売っている</a:t>
            </a:r>
            <a:endParaRPr lang="en-US" altLang="ja-JP" sz="2000">
              <a:solidFill>
                <a:srgbClr val="000000"/>
              </a:solidFill>
              <a:sym typeface="Calibri" panose="020F0502020204030204" pitchFamily="34" charset="0"/>
            </a:endParaRPr>
          </a:p>
          <a:p>
            <a:pPr algn="ctr"/>
            <a:r>
              <a:rPr lang="ja-JP" altLang="en-US" sz="2000">
                <a:solidFill>
                  <a:srgbClr val="000000"/>
                </a:solidFill>
                <a:sym typeface="Calibri" panose="020F0502020204030204" pitchFamily="34" charset="0"/>
              </a:rPr>
              <a:t>（画質・技術など）</a:t>
            </a:r>
            <a:endParaRPr lang="ja-JP" altLang="en-US"/>
          </a:p>
        </p:txBody>
      </p:sp>
      <p:sp>
        <p:nvSpPr>
          <p:cNvPr id="19467" name="テキスト ボックス 14"/>
          <p:cNvSpPr>
            <a:spLocks noChangeArrowheads="1"/>
          </p:cNvSpPr>
          <p:nvPr/>
        </p:nvSpPr>
        <p:spPr bwMode="auto">
          <a:xfrm>
            <a:off x="7967663" y="2163763"/>
            <a:ext cx="3983037" cy="830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marL="29718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marL="34290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marL="38862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algn="ctr"/>
            <a:r>
              <a:rPr lang="ja-JP" altLang="en-US" sz="2400">
                <a:solidFill>
                  <a:srgbClr val="000000"/>
                </a:solidFill>
                <a:sym typeface="Calibri" panose="020F0502020204030204" pitchFamily="34" charset="0"/>
              </a:rPr>
              <a:t>思い出を売っている</a:t>
            </a:r>
            <a:endParaRPr lang="en-US" altLang="ja-JP" sz="2400">
              <a:solidFill>
                <a:srgbClr val="000000"/>
              </a:solidFill>
              <a:sym typeface="Calibri" panose="020F0502020204030204" pitchFamily="34" charset="0"/>
            </a:endParaRPr>
          </a:p>
          <a:p>
            <a:pPr algn="ctr"/>
            <a:r>
              <a:rPr lang="ja-JP" altLang="en-US" sz="2400">
                <a:solidFill>
                  <a:srgbClr val="000000"/>
                </a:solidFill>
                <a:sym typeface="Calibri" panose="020F0502020204030204" pitchFamily="34" charset="0"/>
              </a:rPr>
              <a:t>（子供を楽しませる）</a:t>
            </a:r>
            <a:endParaRPr lang="ja-JP" altLang="en-US"/>
          </a:p>
        </p:txBody>
      </p:sp>
      <p:pic>
        <p:nvPicPr>
          <p:cNvPr id="19468" name="図 3"/>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3600450" y="3578225"/>
            <a:ext cx="3122613" cy="2081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9469" name="図 4"/>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8691563" y="3225800"/>
            <a:ext cx="2533650" cy="3081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正方形/長方形 1"/>
          <p:cNvSpPr/>
          <p:nvPr/>
        </p:nvSpPr>
        <p:spPr>
          <a:xfrm>
            <a:off x="651848" y="3177185"/>
            <a:ext cx="2492990" cy="369332"/>
          </a:xfrm>
          <a:prstGeom prst="rect">
            <a:avLst/>
          </a:prstGeom>
        </p:spPr>
        <p:txBody>
          <a:bodyPr wrap="none">
            <a:spAutoFit/>
          </a:bodyPr>
          <a:lstStyle/>
          <a:p>
            <a:r>
              <a:rPr lang="ja-JP" altLang="en-US" dirty="0"/>
              <a:t>（子供写真館の最大手）</a:t>
            </a:r>
          </a:p>
        </p:txBody>
      </p:sp>
      <p:sp>
        <p:nvSpPr>
          <p:cNvPr id="4" name="スライド番号プレースホルダー 3"/>
          <p:cNvSpPr>
            <a:spLocks noGrp="1"/>
          </p:cNvSpPr>
          <p:nvPr>
            <p:ph type="sldNum" sz="quarter" idx="12"/>
          </p:nvPr>
        </p:nvSpPr>
        <p:spPr/>
        <p:txBody>
          <a:bodyPr/>
          <a:lstStyle/>
          <a:p>
            <a:fld id="{7F2DD949-E39E-4BBF-B5B0-83EF500B9537}" type="slidenum">
              <a:rPr lang="ja-JP" altLang="en-US" sz="1800" smtClean="0">
                <a:solidFill>
                  <a:schemeClr val="tx1"/>
                </a:solidFill>
              </a:rPr>
              <a:pPr/>
              <a:t>16</a:t>
            </a:fld>
            <a:endParaRPr lang="ja-JP" altLang="en-US" sz="2800" dirty="0">
              <a:solidFill>
                <a:schemeClr val="tx1"/>
              </a:solidFill>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ChangeArrowheads="1"/>
          </p:cNvSpPr>
          <p:nvPr/>
        </p:nvSpPr>
        <p:spPr bwMode="auto">
          <a:xfrm>
            <a:off x="0" y="0"/>
            <a:ext cx="12198350" cy="576263"/>
          </a:xfrm>
          <a:prstGeom prst="rect">
            <a:avLst/>
          </a:prstGeom>
          <a:solidFill>
            <a:schemeClr val="tx1"/>
          </a:solidFill>
          <a:ln w="9525" cmpd="sng">
            <a:solidFill>
              <a:schemeClr val="tx1"/>
            </a:solidFill>
            <a:miter lim="800000"/>
            <a:headEnd/>
            <a:tailEnd/>
          </a:ln>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marL="29718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marL="34290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marL="38862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algn="ctr"/>
            <a:r>
              <a:rPr lang="ja-JP" altLang="en-US" sz="2800">
                <a:solidFill>
                  <a:schemeClr val="bg1"/>
                </a:solidFill>
                <a:sym typeface="Calibri" panose="020F0502020204030204" pitchFamily="34" charset="0"/>
              </a:rPr>
              <a:t>体験とは</a:t>
            </a:r>
          </a:p>
        </p:txBody>
      </p:sp>
      <p:sp>
        <p:nvSpPr>
          <p:cNvPr id="20483" name="テキスト ボックス 2"/>
          <p:cNvSpPr>
            <a:spLocks noChangeArrowheads="1"/>
          </p:cNvSpPr>
          <p:nvPr/>
        </p:nvSpPr>
        <p:spPr bwMode="auto">
          <a:xfrm>
            <a:off x="361950" y="1020763"/>
            <a:ext cx="11474450" cy="1570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ja-JP" altLang="en-US" sz="2800">
                <a:solidFill>
                  <a:srgbClr val="000000"/>
                </a:solidFill>
                <a:latin typeface="Calibri" panose="020F0502020204030204" pitchFamily="34" charset="0"/>
                <a:sym typeface="ＭＳ Ｐゴシック" panose="020B0600070205080204" pitchFamily="50" charset="-128"/>
              </a:rPr>
              <a:t>体験が良いことは分かるが、、、</a:t>
            </a:r>
            <a:endParaRPr lang="en-US" altLang="ja-JP" sz="2800">
              <a:solidFill>
                <a:srgbClr val="000000"/>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endParaRPr>
          </a:p>
          <a:p>
            <a:pPr algn="ctr"/>
            <a:endParaRPr lang="ja-JP" altLang="en-US" sz="2800">
              <a:solidFill>
                <a:srgbClr val="000000"/>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endParaRPr>
          </a:p>
          <a:p>
            <a:pPr algn="ctr"/>
            <a:r>
              <a:rPr lang="ja-JP" altLang="en-US" sz="4000">
                <a:solidFill>
                  <a:srgbClr val="000000"/>
                </a:solidFill>
                <a:latin typeface="Calibri" panose="020F0502020204030204" pitchFamily="34" charset="0"/>
                <a:sym typeface="ＭＳ Ｐゴシック" panose="020B0600070205080204" pitchFamily="50" charset="-128"/>
              </a:rPr>
              <a:t>体験があることで何が変わるのだろうか。</a:t>
            </a:r>
          </a:p>
        </p:txBody>
      </p:sp>
      <p:sp>
        <p:nvSpPr>
          <p:cNvPr id="20484" name="角丸四角形 6"/>
          <p:cNvSpPr>
            <a:spLocks noChangeArrowheads="1"/>
          </p:cNvSpPr>
          <p:nvPr/>
        </p:nvSpPr>
        <p:spPr bwMode="auto">
          <a:xfrm>
            <a:off x="1112838" y="2886075"/>
            <a:ext cx="3744912" cy="3811588"/>
          </a:xfrm>
          <a:prstGeom prst="roundRect">
            <a:avLst>
              <a:gd name="adj" fmla="val 16667"/>
            </a:avLst>
          </a:prstGeom>
          <a:noFill/>
          <a:ln w="9525" cmpd="sng">
            <a:solidFill>
              <a:schemeClr val="tx1"/>
            </a:solidFill>
            <a:bevel/>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marL="29718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marL="34290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marL="38862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endParaRPr lang="ja-JP" altLang="ja-JP" b="1" i="1">
              <a:sym typeface="Arial" panose="020B0604020202020204" pitchFamily="34" charset="0"/>
            </a:endParaRPr>
          </a:p>
        </p:txBody>
      </p:sp>
      <p:sp>
        <p:nvSpPr>
          <p:cNvPr id="20485" name="角丸四角形 6"/>
          <p:cNvSpPr>
            <a:spLocks noChangeArrowheads="1"/>
          </p:cNvSpPr>
          <p:nvPr/>
        </p:nvSpPr>
        <p:spPr bwMode="auto">
          <a:xfrm>
            <a:off x="7397750" y="2886075"/>
            <a:ext cx="3744913" cy="3811588"/>
          </a:xfrm>
          <a:prstGeom prst="roundRect">
            <a:avLst>
              <a:gd name="adj" fmla="val 16667"/>
            </a:avLst>
          </a:prstGeom>
          <a:noFill/>
          <a:ln w="9525" cmpd="sng">
            <a:solidFill>
              <a:schemeClr val="tx1"/>
            </a:solidFill>
            <a:bevel/>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marL="29718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marL="34290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marL="38862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endParaRPr lang="ja-JP" altLang="ja-JP" b="1" i="1">
              <a:sym typeface="Arial" panose="020B0604020202020204" pitchFamily="34" charset="0"/>
            </a:endParaRPr>
          </a:p>
        </p:txBody>
      </p:sp>
      <p:pic>
        <p:nvPicPr>
          <p:cNvPr id="20486" name="Picture 2"/>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1973263" y="3260725"/>
            <a:ext cx="2043112" cy="1276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pic>
      <p:pic>
        <p:nvPicPr>
          <p:cNvPr id="20487" name="図 7"/>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2163763" y="4719638"/>
            <a:ext cx="1662112" cy="166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488" name="図 25"/>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8370888" y="3475038"/>
            <a:ext cx="1970087" cy="1316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pic>
      <p:pic>
        <p:nvPicPr>
          <p:cNvPr id="20489" name="図 9"/>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8370888" y="5072063"/>
            <a:ext cx="1970087" cy="1311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490" name="テキスト ボックス 3"/>
          <p:cNvSpPr>
            <a:spLocks noChangeArrowheads="1"/>
          </p:cNvSpPr>
          <p:nvPr/>
        </p:nvSpPr>
        <p:spPr bwMode="auto">
          <a:xfrm>
            <a:off x="8839200" y="2654300"/>
            <a:ext cx="863600" cy="460375"/>
          </a:xfrm>
          <a:prstGeom prst="rect">
            <a:avLst/>
          </a:prstGeom>
          <a:solidFill>
            <a:schemeClr val="bg1"/>
          </a:solidFill>
          <a:ln w="9525">
            <a:solidFill>
              <a:schemeClr val="tx1"/>
            </a:solidFill>
            <a:miter lim="800000"/>
            <a:headEnd/>
            <a:tailEnd/>
          </a:ln>
          <a:extLst/>
        </p:spPr>
        <p:txBody>
          <a:bodyPr>
            <a:spAutoFit/>
          </a:bodyPr>
          <a:lstStyle/>
          <a:p>
            <a:pPr algn="ctr"/>
            <a:r>
              <a:rPr lang="ja-JP" altLang="en-US" sz="2400" dirty="0">
                <a:solidFill>
                  <a:srgbClr val="000000"/>
                </a:solidFill>
                <a:latin typeface="Calibri" panose="020F0502020204030204" pitchFamily="34" charset="0"/>
                <a:sym typeface="ＭＳ Ｐゴシック" panose="020B0600070205080204" pitchFamily="50" charset="-128"/>
              </a:rPr>
              <a:t>体験</a:t>
            </a:r>
          </a:p>
        </p:txBody>
      </p:sp>
      <p:sp>
        <p:nvSpPr>
          <p:cNvPr id="20491" name="テキスト ボックス 11"/>
          <p:cNvSpPr>
            <a:spLocks noChangeArrowheads="1"/>
          </p:cNvSpPr>
          <p:nvPr/>
        </p:nvSpPr>
        <p:spPr bwMode="auto">
          <a:xfrm>
            <a:off x="2562225" y="2655888"/>
            <a:ext cx="863600" cy="461962"/>
          </a:xfrm>
          <a:prstGeom prst="rect">
            <a:avLst/>
          </a:prstGeom>
          <a:solidFill>
            <a:schemeClr val="bg1"/>
          </a:solidFill>
          <a:ln w="9525">
            <a:solidFill>
              <a:schemeClr val="tx1"/>
            </a:solidFill>
            <a:miter lim="800000"/>
            <a:headEnd/>
            <a:tailEnd/>
          </a:ln>
          <a:extLst/>
        </p:spPr>
        <p:txBody>
          <a:bodyPr>
            <a:spAutoFit/>
          </a:bodyPr>
          <a:lstStyle/>
          <a:p>
            <a:pPr algn="ctr"/>
            <a:r>
              <a:rPr lang="ja-JP" altLang="en-US" sz="2400" dirty="0">
                <a:latin typeface="Calibri" panose="020F0502020204030204" pitchFamily="34" charset="0"/>
                <a:sym typeface="ＭＳ Ｐゴシック" panose="020B0600070205080204" pitchFamily="50" charset="-128"/>
              </a:rPr>
              <a:t>モノ</a:t>
            </a:r>
          </a:p>
        </p:txBody>
      </p:sp>
      <p:sp>
        <p:nvSpPr>
          <p:cNvPr id="20492" name="右矢印 12"/>
          <p:cNvSpPr>
            <a:spLocks noChangeArrowheads="1"/>
          </p:cNvSpPr>
          <p:nvPr/>
        </p:nvSpPr>
        <p:spPr bwMode="auto">
          <a:xfrm>
            <a:off x="5445125" y="3946525"/>
            <a:ext cx="1365250" cy="1546225"/>
          </a:xfrm>
          <a:prstGeom prst="rightArrow">
            <a:avLst>
              <a:gd name="adj1" fmla="val 50000"/>
              <a:gd name="adj2" fmla="val 50000"/>
            </a:avLst>
          </a:prstGeom>
          <a:solidFill>
            <a:schemeClr val="accent1"/>
          </a:solidFill>
          <a:ln w="12700" cap="flat" cmpd="sng">
            <a:solidFill>
              <a:srgbClr val="42719B"/>
            </a:solidFill>
            <a:miter lim="800000"/>
            <a:headEnd/>
            <a:tailEnd/>
          </a:ln>
        </p:spPr>
        <p:txBody>
          <a:bodyPr anchor="ctr"/>
          <a:lstStyle/>
          <a:p>
            <a:pPr algn="ctr"/>
            <a:endParaRPr lang="ja-JP" altLang="ja-JP">
              <a:solidFill>
                <a:srgbClr val="FFFFFF"/>
              </a:solidFill>
              <a:latin typeface="ＭＳ Ｐゴシック" panose="020B0600070205080204" pitchFamily="50" charset="-128"/>
              <a:sym typeface="ＭＳ Ｐゴシック" panose="020B0600070205080204" pitchFamily="50" charset="-128"/>
            </a:endParaRPr>
          </a:p>
        </p:txBody>
      </p:sp>
      <p:sp>
        <p:nvSpPr>
          <p:cNvPr id="3" name="スライド番号プレースホルダー 2"/>
          <p:cNvSpPr>
            <a:spLocks noGrp="1"/>
          </p:cNvSpPr>
          <p:nvPr>
            <p:ph type="sldNum" sz="quarter" idx="12"/>
          </p:nvPr>
        </p:nvSpPr>
        <p:spPr/>
        <p:txBody>
          <a:bodyPr/>
          <a:lstStyle/>
          <a:p>
            <a:fld id="{7F2DD949-E39E-4BBF-B5B0-83EF500B9537}" type="slidenum">
              <a:rPr lang="ja-JP" altLang="en-US" sz="1800" smtClean="0">
                <a:solidFill>
                  <a:schemeClr val="tx1"/>
                </a:solidFill>
              </a:rPr>
              <a:pPr/>
              <a:t>17</a:t>
            </a:fld>
            <a:endParaRPr lang="ja-JP" altLang="en-US" sz="2800" dirty="0">
              <a:solidFill>
                <a:schemeClr val="tx1"/>
              </a:solidFill>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ChangeArrowheads="1"/>
          </p:cNvSpPr>
          <p:nvPr/>
        </p:nvSpPr>
        <p:spPr bwMode="auto">
          <a:xfrm>
            <a:off x="0" y="-19050"/>
            <a:ext cx="12198350" cy="574675"/>
          </a:xfrm>
          <a:prstGeom prst="rect">
            <a:avLst/>
          </a:prstGeom>
          <a:solidFill>
            <a:schemeClr val="tx1"/>
          </a:solidFill>
          <a:ln w="9525" cmpd="sng">
            <a:solidFill>
              <a:schemeClr val="tx1"/>
            </a:solidFill>
            <a:miter lim="800000"/>
            <a:headEnd/>
            <a:tailEnd/>
          </a:ln>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marL="29718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marL="34290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marL="38862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algn="ctr"/>
            <a:r>
              <a:rPr lang="ja-JP" altLang="en-US" sz="2800" dirty="0">
                <a:solidFill>
                  <a:schemeClr val="bg1"/>
                </a:solidFill>
                <a:sym typeface="Calibri" panose="020F0502020204030204" pitchFamily="34" charset="0"/>
              </a:rPr>
              <a:t>体験の提供</a:t>
            </a:r>
            <a:endParaRPr lang="en-US" altLang="ja-JP" sz="2800" dirty="0">
              <a:solidFill>
                <a:schemeClr val="bg1"/>
              </a:solidFill>
              <a:sym typeface="Calibri" panose="020F0502020204030204" pitchFamily="34" charset="0"/>
            </a:endParaRPr>
          </a:p>
        </p:txBody>
      </p:sp>
      <p:sp>
        <p:nvSpPr>
          <p:cNvPr id="21507" name="テキスト ボックス 1"/>
          <p:cNvSpPr>
            <a:spLocks noChangeArrowheads="1"/>
          </p:cNvSpPr>
          <p:nvPr/>
        </p:nvSpPr>
        <p:spPr bwMode="auto">
          <a:xfrm>
            <a:off x="1055688" y="1231900"/>
            <a:ext cx="10080625"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squar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marL="29718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marL="34290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marL="38862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algn="ctr"/>
            <a:r>
              <a:rPr lang="ja-JP" altLang="en-US" sz="2800" dirty="0">
                <a:solidFill>
                  <a:srgbClr val="000000"/>
                </a:solidFill>
                <a:sym typeface="Calibri" panose="020F0502020204030204" pitchFamily="34" charset="0"/>
              </a:rPr>
              <a:t>消費者に提供しているものが変化していることが分かる。</a:t>
            </a:r>
          </a:p>
        </p:txBody>
      </p:sp>
      <p:sp>
        <p:nvSpPr>
          <p:cNvPr id="21508" name="角丸四角形 5"/>
          <p:cNvSpPr>
            <a:spLocks noChangeArrowheads="1"/>
          </p:cNvSpPr>
          <p:nvPr/>
        </p:nvSpPr>
        <p:spPr bwMode="auto">
          <a:xfrm>
            <a:off x="1058863" y="2263775"/>
            <a:ext cx="10080625" cy="892175"/>
          </a:xfrm>
          <a:prstGeom prst="roundRect">
            <a:avLst>
              <a:gd name="adj" fmla="val 16667"/>
            </a:avLst>
          </a:prstGeom>
          <a:noFill/>
          <a:ln w="9525" cmpd="sng">
            <a:solidFill>
              <a:srgbClr val="0C0C0C"/>
            </a:solidFill>
            <a:bevel/>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marL="29718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marL="34290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marL="38862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endParaRPr lang="ja-JP" altLang="ja-JP" b="1" i="1">
              <a:sym typeface="Arial" panose="020B0604020202020204" pitchFamily="34" charset="0"/>
            </a:endParaRPr>
          </a:p>
        </p:txBody>
      </p:sp>
      <p:sp>
        <p:nvSpPr>
          <p:cNvPr id="21509" name="テキスト ボックス 6"/>
          <p:cNvSpPr>
            <a:spLocks noChangeArrowheads="1"/>
          </p:cNvSpPr>
          <p:nvPr/>
        </p:nvSpPr>
        <p:spPr bwMode="auto">
          <a:xfrm>
            <a:off x="1352550" y="2447925"/>
            <a:ext cx="949325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marL="29718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marL="34290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marL="38862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algn="ctr"/>
            <a:r>
              <a:rPr lang="ja-JP" altLang="en-US" sz="2800">
                <a:solidFill>
                  <a:srgbClr val="000000"/>
                </a:solidFill>
                <a:sym typeface="Calibri" panose="020F0502020204030204" pitchFamily="34" charset="0"/>
              </a:rPr>
              <a:t>スチーム技術によっておいしいトーストを作れるトースター。</a:t>
            </a:r>
            <a:endParaRPr lang="ja-JP" altLang="en-US"/>
          </a:p>
        </p:txBody>
      </p:sp>
      <p:sp>
        <p:nvSpPr>
          <p:cNvPr id="21510" name="テキスト ボックス 4"/>
          <p:cNvSpPr>
            <a:spLocks noChangeArrowheads="1"/>
          </p:cNvSpPr>
          <p:nvPr/>
        </p:nvSpPr>
        <p:spPr bwMode="auto">
          <a:xfrm>
            <a:off x="1635125" y="2047875"/>
            <a:ext cx="1069975" cy="461963"/>
          </a:xfrm>
          <a:prstGeom prst="rect">
            <a:avLst/>
          </a:prstGeom>
          <a:solidFill>
            <a:schemeClr val="bg1"/>
          </a:solidFill>
          <a:ln w="9525" cmpd="sng">
            <a:solidFill>
              <a:schemeClr val="tx1"/>
            </a:solidFill>
            <a:bevel/>
            <a:headEnd/>
            <a:tailEnd/>
          </a:ln>
          <a:extLst/>
        </p:spPr>
        <p:txBody>
          <a:bodyP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marL="29718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marL="34290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marL="38862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algn="ctr"/>
            <a:r>
              <a:rPr lang="ja-JP" altLang="en-US" sz="2400">
                <a:solidFill>
                  <a:srgbClr val="000000"/>
                </a:solidFill>
                <a:sym typeface="Calibri" panose="020F0502020204030204" pitchFamily="34" charset="0"/>
              </a:rPr>
              <a:t>モノ</a:t>
            </a:r>
          </a:p>
        </p:txBody>
      </p:sp>
      <p:sp>
        <p:nvSpPr>
          <p:cNvPr id="21511" name="テキスト ボックス 2"/>
          <p:cNvSpPr>
            <a:spLocks noChangeArrowheads="1"/>
          </p:cNvSpPr>
          <p:nvPr/>
        </p:nvSpPr>
        <p:spPr bwMode="auto">
          <a:xfrm>
            <a:off x="1776413" y="3371850"/>
            <a:ext cx="8639175"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marL="29718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marL="34290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marL="38862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r>
              <a:rPr lang="ja-JP" altLang="en-US" sz="2400" dirty="0">
                <a:solidFill>
                  <a:srgbClr val="000000"/>
                </a:solidFill>
                <a:sym typeface="Calibri" panose="020F0502020204030204" pitchFamily="34" charset="0"/>
              </a:rPr>
              <a:t>⇒消費者に</a:t>
            </a:r>
            <a:r>
              <a:rPr lang="ja-JP" altLang="en-US" sz="2400" u="sng" dirty="0">
                <a:solidFill>
                  <a:srgbClr val="FF0000"/>
                </a:solidFill>
                <a:sym typeface="Calibri" panose="020F0502020204030204" pitchFamily="34" charset="0"/>
              </a:rPr>
              <a:t>おいしいトーストを食べてもらうこと</a:t>
            </a:r>
            <a:r>
              <a:rPr lang="ja-JP" altLang="en-US" sz="2400" dirty="0">
                <a:sym typeface="Calibri" panose="020F0502020204030204" pitchFamily="34" charset="0"/>
              </a:rPr>
              <a:t>を提供</a:t>
            </a:r>
            <a:r>
              <a:rPr lang="ja-JP" altLang="en-US" sz="2400" dirty="0">
                <a:solidFill>
                  <a:srgbClr val="000000"/>
                </a:solidFill>
                <a:sym typeface="Calibri" panose="020F0502020204030204" pitchFamily="34" charset="0"/>
              </a:rPr>
              <a:t>。</a:t>
            </a:r>
            <a:endParaRPr lang="ja-JP" altLang="en-US" dirty="0"/>
          </a:p>
        </p:txBody>
      </p:sp>
      <p:sp>
        <p:nvSpPr>
          <p:cNvPr id="21512" name="角丸四角形 7"/>
          <p:cNvSpPr>
            <a:spLocks noChangeArrowheads="1"/>
          </p:cNvSpPr>
          <p:nvPr/>
        </p:nvSpPr>
        <p:spPr bwMode="auto">
          <a:xfrm>
            <a:off x="1055688" y="4527550"/>
            <a:ext cx="10080625" cy="914400"/>
          </a:xfrm>
          <a:prstGeom prst="roundRect">
            <a:avLst>
              <a:gd name="adj" fmla="val 16667"/>
            </a:avLst>
          </a:prstGeom>
          <a:noFill/>
          <a:ln w="9525" cmpd="sng">
            <a:solidFill>
              <a:schemeClr val="tx1"/>
            </a:solidFill>
            <a:bevel/>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marL="29718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marL="34290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marL="38862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endParaRPr lang="ja-JP" altLang="ja-JP" b="1" i="1">
              <a:sym typeface="Arial" panose="020B0604020202020204" pitchFamily="34" charset="0"/>
            </a:endParaRPr>
          </a:p>
        </p:txBody>
      </p:sp>
      <p:sp>
        <p:nvSpPr>
          <p:cNvPr id="21513" name="テキスト ボックス 9"/>
          <p:cNvSpPr>
            <a:spLocks noChangeArrowheads="1"/>
          </p:cNvSpPr>
          <p:nvPr/>
        </p:nvSpPr>
        <p:spPr bwMode="auto">
          <a:xfrm>
            <a:off x="1752600" y="4730750"/>
            <a:ext cx="8702675"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marL="29718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marL="34290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marL="38862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algn="ctr"/>
            <a:r>
              <a:rPr lang="ja-JP" altLang="en-US" sz="2800">
                <a:solidFill>
                  <a:srgbClr val="000000"/>
                </a:solidFill>
                <a:sym typeface="Calibri" panose="020F0502020204030204" pitchFamily="34" charset="0"/>
              </a:rPr>
              <a:t>最高のトーストを味わえるすばらしい朝。</a:t>
            </a:r>
            <a:endParaRPr lang="en-US" altLang="ja-JP" sz="2800">
              <a:solidFill>
                <a:srgbClr val="000000"/>
              </a:solidFill>
              <a:sym typeface="Calibri" panose="020F0502020204030204" pitchFamily="34" charset="0"/>
            </a:endParaRPr>
          </a:p>
        </p:txBody>
      </p:sp>
      <p:sp>
        <p:nvSpPr>
          <p:cNvPr id="21514" name="テキスト ボックス 10"/>
          <p:cNvSpPr>
            <a:spLocks noChangeArrowheads="1"/>
          </p:cNvSpPr>
          <p:nvPr/>
        </p:nvSpPr>
        <p:spPr bwMode="auto">
          <a:xfrm>
            <a:off x="1776413" y="5589588"/>
            <a:ext cx="9577387"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squar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marL="29718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marL="34290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marL="38862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r>
              <a:rPr lang="ja-JP" altLang="en-US" sz="2400" dirty="0">
                <a:solidFill>
                  <a:srgbClr val="000000"/>
                </a:solidFill>
                <a:sym typeface="Calibri" panose="020F0502020204030204" pitchFamily="34" charset="0"/>
              </a:rPr>
              <a:t>⇒消費者に</a:t>
            </a:r>
            <a:r>
              <a:rPr lang="ja-JP" altLang="en-US" sz="3600" u="sng" dirty="0">
                <a:solidFill>
                  <a:srgbClr val="FF0000"/>
                </a:solidFill>
                <a:sym typeface="Calibri" panose="020F0502020204030204" pitchFamily="34" charset="0"/>
              </a:rPr>
              <a:t>すばらしい朝を味わってもらうこと</a:t>
            </a:r>
            <a:r>
              <a:rPr lang="ja-JP" altLang="en-US" sz="2800" dirty="0">
                <a:sym typeface="Calibri" panose="020F0502020204030204" pitchFamily="34" charset="0"/>
              </a:rPr>
              <a:t>を提供</a:t>
            </a:r>
            <a:r>
              <a:rPr lang="ja-JP" altLang="en-US" dirty="0">
                <a:sym typeface="Calibri" panose="020F0502020204030204" pitchFamily="34" charset="0"/>
              </a:rPr>
              <a:t>。</a:t>
            </a:r>
            <a:endParaRPr lang="ja-JP" altLang="en-US" sz="1400" dirty="0"/>
          </a:p>
        </p:txBody>
      </p:sp>
      <p:sp>
        <p:nvSpPr>
          <p:cNvPr id="21515" name="テキスト ボックス 4"/>
          <p:cNvSpPr>
            <a:spLocks noChangeArrowheads="1"/>
          </p:cNvSpPr>
          <p:nvPr/>
        </p:nvSpPr>
        <p:spPr bwMode="auto">
          <a:xfrm>
            <a:off x="1635125" y="4311650"/>
            <a:ext cx="1069975" cy="461963"/>
          </a:xfrm>
          <a:prstGeom prst="rect">
            <a:avLst/>
          </a:prstGeom>
          <a:solidFill>
            <a:schemeClr val="bg1"/>
          </a:solidFill>
          <a:ln w="9525" cmpd="sng">
            <a:solidFill>
              <a:schemeClr val="tx1"/>
            </a:solidFill>
            <a:bevel/>
            <a:headEnd/>
            <a:tailEnd/>
          </a:ln>
          <a:extLst/>
        </p:spPr>
        <p:txBody>
          <a:bodyP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marL="29718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marL="34290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marL="38862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algn="ctr"/>
            <a:r>
              <a:rPr lang="ja-JP" altLang="en-US" sz="2400" dirty="0">
                <a:solidFill>
                  <a:srgbClr val="000000"/>
                </a:solidFill>
                <a:sym typeface="Calibri" panose="020F0502020204030204" pitchFamily="34" charset="0"/>
              </a:rPr>
              <a:t>体験</a:t>
            </a:r>
          </a:p>
        </p:txBody>
      </p:sp>
      <p:sp>
        <p:nvSpPr>
          <p:cNvPr id="3" name="スライド番号プレースホルダー 2"/>
          <p:cNvSpPr>
            <a:spLocks noGrp="1"/>
          </p:cNvSpPr>
          <p:nvPr>
            <p:ph type="sldNum" sz="quarter" idx="12"/>
          </p:nvPr>
        </p:nvSpPr>
        <p:spPr/>
        <p:txBody>
          <a:bodyPr/>
          <a:lstStyle/>
          <a:p>
            <a:fld id="{7F2DD949-E39E-4BBF-B5B0-83EF500B9537}" type="slidenum">
              <a:rPr lang="ja-JP" altLang="en-US" sz="1800" smtClean="0">
                <a:solidFill>
                  <a:schemeClr val="tx1"/>
                </a:solidFill>
              </a:rPr>
              <a:pPr/>
              <a:t>18</a:t>
            </a:fld>
            <a:endParaRPr lang="ja-JP" altLang="en-US" sz="2800" dirty="0">
              <a:solidFill>
                <a:schemeClr val="tx1"/>
              </a:solidFill>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2530" name="Object 2">
            <a:hlinkClick r:id="" action="ppaction://ole?verb=1"/>
          </p:cNvPr>
          <p:cNvGraphicFramePr>
            <a:graphicFrameLocks noChangeAspect="1"/>
          </p:cNvGraphicFramePr>
          <p:nvPr/>
        </p:nvGraphicFramePr>
        <p:xfrm>
          <a:off x="2166938" y="2144713"/>
          <a:ext cx="8634412" cy="4138612"/>
        </p:xfrm>
        <a:graphic>
          <a:graphicData uri="http://schemas.openxmlformats.org/presentationml/2006/ole">
            <mc:AlternateContent xmlns:mc="http://schemas.openxmlformats.org/markup-compatibility/2006">
              <mc:Choice xmlns:v="urn:schemas-microsoft-com:vml" Requires="v">
                <p:oleObj spid="_x0000_s22599" name="グラフ" r:id="rId3" imgW="4600440" imgH="2552760" progId="Excel.Chart.8">
                  <p:embed/>
                </p:oleObj>
              </mc:Choice>
              <mc:Fallback>
                <p:oleObj name="グラフ" r:id="rId3" imgW="4600440" imgH="2552760" progId="Excel.Chart.8">
                  <p:embed/>
                  <p:pic>
                    <p:nvPicPr>
                      <p:cNvPr id="0" name="Object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166938" y="2144713"/>
                        <a:ext cx="8634412" cy="41386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cmpd="sng">
                            <a:solidFill>
                              <a:srgbClr val="000000"/>
                            </a:solidFill>
                            <a:bevel/>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22531" name="Rectangle 2"/>
          <p:cNvSpPr>
            <a:spLocks noChangeArrowheads="1"/>
          </p:cNvSpPr>
          <p:nvPr/>
        </p:nvSpPr>
        <p:spPr bwMode="auto">
          <a:xfrm>
            <a:off x="0" y="0"/>
            <a:ext cx="12198350" cy="576263"/>
          </a:xfrm>
          <a:prstGeom prst="rect">
            <a:avLst/>
          </a:prstGeom>
          <a:solidFill>
            <a:schemeClr val="tx1"/>
          </a:solidFill>
          <a:ln w="9525" cmpd="sng">
            <a:solidFill>
              <a:schemeClr val="tx1"/>
            </a:solidFill>
            <a:miter lim="800000"/>
            <a:headEnd/>
            <a:tailEnd/>
          </a:ln>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marL="29718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marL="34290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marL="38862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algn="ctr"/>
            <a:r>
              <a:rPr lang="ja-JP" altLang="en-US" sz="2800" dirty="0">
                <a:solidFill>
                  <a:schemeClr val="bg1"/>
                </a:solidFill>
                <a:sym typeface="Calibri" panose="020F0502020204030204" pitchFamily="34" charset="0"/>
              </a:rPr>
              <a:t>体験の提供</a:t>
            </a:r>
            <a:endParaRPr lang="ja-JP" altLang="ja-JP" sz="2800" dirty="0">
              <a:solidFill>
                <a:schemeClr val="bg1"/>
              </a:solidFill>
              <a:sym typeface="Calibri" panose="020F0502020204030204" pitchFamily="34" charset="0"/>
            </a:endParaRPr>
          </a:p>
        </p:txBody>
      </p:sp>
      <p:sp>
        <p:nvSpPr>
          <p:cNvPr id="22532" name="テキスト ボックス 2"/>
          <p:cNvSpPr>
            <a:spLocks noChangeArrowheads="1"/>
          </p:cNvSpPr>
          <p:nvPr/>
        </p:nvSpPr>
        <p:spPr bwMode="auto">
          <a:xfrm>
            <a:off x="304800" y="758825"/>
            <a:ext cx="11533188" cy="954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marL="29718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marL="34290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marL="38862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algn="ctr"/>
            <a:r>
              <a:rPr lang="ja-JP" altLang="en-US" sz="2800" dirty="0">
                <a:solidFill>
                  <a:srgbClr val="000000"/>
                </a:solidFill>
                <a:sym typeface="Calibri" panose="020F0502020204030204" pitchFamily="34" charset="0"/>
              </a:rPr>
              <a:t>モノの</a:t>
            </a:r>
            <a:r>
              <a:rPr lang="ja-JP" altLang="en-US" sz="2800" dirty="0">
                <a:sym typeface="Calibri" panose="020F0502020204030204" pitchFamily="34" charset="0"/>
              </a:rPr>
              <a:t>BALMUDA The Toaster</a:t>
            </a:r>
            <a:r>
              <a:rPr lang="ja-JP" altLang="en-US" sz="2800" dirty="0">
                <a:solidFill>
                  <a:srgbClr val="000000"/>
                </a:solidFill>
                <a:sym typeface="Calibri" panose="020F0502020204030204" pitchFamily="34" charset="0"/>
              </a:rPr>
              <a:t>の提供の場合</a:t>
            </a:r>
            <a:endParaRPr lang="en-US" altLang="ja-JP" sz="2800" dirty="0">
              <a:solidFill>
                <a:srgbClr val="000000"/>
              </a:solidFill>
              <a:sym typeface="Calibri" panose="020F0502020204030204" pitchFamily="34" charset="0"/>
            </a:endParaRPr>
          </a:p>
          <a:p>
            <a:pPr algn="ctr"/>
            <a:r>
              <a:rPr lang="ja-JP" altLang="en-US" sz="2800" dirty="0">
                <a:solidFill>
                  <a:srgbClr val="000000"/>
                </a:solidFill>
                <a:sym typeface="Calibri" panose="020F0502020204030204" pitchFamily="34" charset="0"/>
              </a:rPr>
              <a:t>おいしさという価値で他者と差別化（脱コモディティ化）。</a:t>
            </a:r>
          </a:p>
        </p:txBody>
      </p:sp>
      <p:pic>
        <p:nvPicPr>
          <p:cNvPr id="22533" name="図 1"/>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flipH="1">
            <a:off x="6657975" y="3390900"/>
            <a:ext cx="730250" cy="730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2534" name="右矢印 4"/>
          <p:cNvSpPr>
            <a:spLocks noChangeArrowheads="1"/>
          </p:cNvSpPr>
          <p:nvPr/>
        </p:nvSpPr>
        <p:spPr bwMode="auto">
          <a:xfrm>
            <a:off x="2501900" y="3527425"/>
            <a:ext cx="3695700" cy="428625"/>
          </a:xfrm>
          <a:prstGeom prst="rightArrow">
            <a:avLst>
              <a:gd name="adj1" fmla="val 45111"/>
              <a:gd name="adj2" fmla="val 150809"/>
            </a:avLst>
          </a:prstGeom>
          <a:solidFill>
            <a:schemeClr val="bg1"/>
          </a:solidFill>
          <a:ln w="12700" cap="flat" cmpd="sng">
            <a:solidFill>
              <a:schemeClr val="tx1"/>
            </a:solidFill>
            <a:bevel/>
            <a:headEnd/>
            <a:tailEnd/>
          </a:ln>
        </p:spPr>
        <p:txBody>
          <a:bodyPr anchor="ctr"/>
          <a:lstStyle/>
          <a:p>
            <a:pPr algn="ctr"/>
            <a:endParaRPr lang="ja-JP" altLang="ja-JP">
              <a:solidFill>
                <a:srgbClr val="FFFFFF"/>
              </a:solidFill>
              <a:latin typeface="ＭＳ Ｐゴシック" panose="020B0600070205080204" pitchFamily="50" charset="-128"/>
              <a:sym typeface="ＭＳ Ｐゴシック" panose="020B0600070205080204" pitchFamily="50" charset="-128"/>
            </a:endParaRPr>
          </a:p>
        </p:txBody>
      </p:sp>
      <p:sp>
        <p:nvSpPr>
          <p:cNvPr id="22535" name="テキスト ボックス 5"/>
          <p:cNvSpPr>
            <a:spLocks noChangeArrowheads="1"/>
          </p:cNvSpPr>
          <p:nvPr/>
        </p:nvSpPr>
        <p:spPr bwMode="auto">
          <a:xfrm>
            <a:off x="4953000" y="2114550"/>
            <a:ext cx="3094038" cy="396875"/>
          </a:xfrm>
          <a:prstGeom prst="rect">
            <a:avLst/>
          </a:prstGeom>
          <a:solidFill>
            <a:schemeClr val="bg1"/>
          </a:solidFill>
          <a:ln w="9525">
            <a:solidFill>
              <a:schemeClr val="tx1"/>
            </a:solidFill>
            <a:miter lim="800000"/>
            <a:headEnd/>
            <a:tailEnd/>
          </a:ln>
        </p:spPr>
        <p:txBody>
          <a:bodyPr>
            <a:spAutoFit/>
          </a:bodyPr>
          <a:lstStyle/>
          <a:p>
            <a:pPr algn="ctr"/>
            <a:r>
              <a:rPr lang="ja-JP" altLang="en-US" sz="2000">
                <a:solidFill>
                  <a:srgbClr val="000000"/>
                </a:solidFill>
                <a:latin typeface="Calibri" panose="020F0502020204030204" pitchFamily="34" charset="0"/>
                <a:sym typeface="ＭＳ Ｐゴシック" panose="020B0600070205080204" pitchFamily="50" charset="-128"/>
              </a:rPr>
              <a:t>おいしさでの競争</a:t>
            </a:r>
          </a:p>
        </p:txBody>
      </p:sp>
      <p:pic>
        <p:nvPicPr>
          <p:cNvPr id="22536" name="Picture 2"/>
          <p:cNvPicPr>
            <a:picLocks noChangeAspect="1" noChangeArrowheads="1"/>
          </p:cNvPicPr>
          <p:nvPr/>
        </p:nvPicPr>
        <p:blipFill>
          <a:blip r:embed="rId6" cstate="email">
            <a:extLst>
              <a:ext uri="{28A0092B-C50C-407E-A947-70E740481C1C}">
                <a14:useLocalDpi xmlns:a14="http://schemas.microsoft.com/office/drawing/2010/main"/>
              </a:ext>
            </a:extLst>
          </a:blip>
          <a:srcRect/>
          <a:stretch>
            <a:fillRect/>
          </a:stretch>
        </p:blipFill>
        <p:spPr bwMode="auto">
          <a:xfrm>
            <a:off x="723900" y="2371725"/>
            <a:ext cx="1606550" cy="1003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pic>
      <p:sp>
        <p:nvSpPr>
          <p:cNvPr id="22537" name="右矢印 9"/>
          <p:cNvSpPr>
            <a:spLocks noChangeArrowheads="1"/>
          </p:cNvSpPr>
          <p:nvPr/>
        </p:nvSpPr>
        <p:spPr bwMode="auto">
          <a:xfrm>
            <a:off x="2501106" y="2659856"/>
            <a:ext cx="6777038" cy="427038"/>
          </a:xfrm>
          <a:prstGeom prst="rightArrow">
            <a:avLst>
              <a:gd name="adj1" fmla="val 45111"/>
              <a:gd name="adj2" fmla="val 143784"/>
            </a:avLst>
          </a:prstGeom>
          <a:solidFill>
            <a:srgbClr val="FFC000"/>
          </a:solidFill>
          <a:ln w="12700" cap="flat" cmpd="sng">
            <a:solidFill>
              <a:schemeClr val="tx1"/>
            </a:solidFill>
            <a:bevel/>
            <a:headEnd/>
            <a:tailEnd/>
          </a:ln>
        </p:spPr>
        <p:txBody>
          <a:bodyPr anchor="ctr"/>
          <a:lstStyle/>
          <a:p>
            <a:pPr algn="ctr"/>
            <a:endParaRPr lang="ja-JP" altLang="ja-JP">
              <a:solidFill>
                <a:srgbClr val="FFFFFF"/>
              </a:solidFill>
              <a:latin typeface="ＭＳ Ｐゴシック" panose="020B0600070205080204" pitchFamily="50" charset="-128"/>
              <a:sym typeface="ＭＳ Ｐゴシック" panose="020B0600070205080204" pitchFamily="50" charset="-128"/>
            </a:endParaRPr>
          </a:p>
        </p:txBody>
      </p:sp>
      <p:sp>
        <p:nvSpPr>
          <p:cNvPr id="22538" name="右矢印 10"/>
          <p:cNvSpPr>
            <a:spLocks noChangeArrowheads="1"/>
          </p:cNvSpPr>
          <p:nvPr/>
        </p:nvSpPr>
        <p:spPr bwMode="auto">
          <a:xfrm>
            <a:off x="2501900" y="4441031"/>
            <a:ext cx="3206750" cy="427037"/>
          </a:xfrm>
          <a:prstGeom prst="rightArrow">
            <a:avLst>
              <a:gd name="adj1" fmla="val 45111"/>
              <a:gd name="adj2" fmla="val 138887"/>
            </a:avLst>
          </a:prstGeom>
          <a:solidFill>
            <a:schemeClr val="bg1"/>
          </a:solidFill>
          <a:ln w="12700" cap="flat" cmpd="sng">
            <a:solidFill>
              <a:schemeClr val="tx1"/>
            </a:solidFill>
            <a:bevel/>
            <a:headEnd/>
            <a:tailEnd/>
          </a:ln>
        </p:spPr>
        <p:txBody>
          <a:bodyPr anchor="ctr"/>
          <a:lstStyle/>
          <a:p>
            <a:pPr algn="ctr"/>
            <a:endParaRPr lang="ja-JP" altLang="ja-JP">
              <a:solidFill>
                <a:srgbClr val="FFFFFF"/>
              </a:solidFill>
              <a:latin typeface="ＭＳ Ｐゴシック" panose="020B0600070205080204" pitchFamily="50" charset="-128"/>
              <a:sym typeface="ＭＳ Ｐゴシック" panose="020B0600070205080204" pitchFamily="50" charset="-128"/>
            </a:endParaRPr>
          </a:p>
        </p:txBody>
      </p:sp>
      <p:sp>
        <p:nvSpPr>
          <p:cNvPr id="22539" name="右矢印 11"/>
          <p:cNvSpPr>
            <a:spLocks noChangeArrowheads="1"/>
          </p:cNvSpPr>
          <p:nvPr/>
        </p:nvSpPr>
        <p:spPr bwMode="auto">
          <a:xfrm>
            <a:off x="2501900" y="5353050"/>
            <a:ext cx="3340100" cy="427038"/>
          </a:xfrm>
          <a:prstGeom prst="rightArrow">
            <a:avLst>
              <a:gd name="adj1" fmla="val 45111"/>
              <a:gd name="adj2" fmla="val 122067"/>
            </a:avLst>
          </a:prstGeom>
          <a:solidFill>
            <a:schemeClr val="bg1"/>
          </a:solidFill>
          <a:ln w="12700" cap="flat" cmpd="sng">
            <a:solidFill>
              <a:schemeClr val="tx1"/>
            </a:solidFill>
            <a:bevel/>
            <a:headEnd/>
            <a:tailEnd/>
          </a:ln>
        </p:spPr>
        <p:txBody>
          <a:bodyPr anchor="ctr"/>
          <a:lstStyle/>
          <a:p>
            <a:pPr algn="ctr"/>
            <a:endParaRPr lang="ja-JP" altLang="ja-JP">
              <a:solidFill>
                <a:srgbClr val="FFFFFF"/>
              </a:solidFill>
              <a:latin typeface="ＭＳ Ｐゴシック" panose="020B0600070205080204" pitchFamily="50" charset="-128"/>
              <a:sym typeface="ＭＳ Ｐゴシック" panose="020B0600070205080204" pitchFamily="50" charset="-128"/>
            </a:endParaRPr>
          </a:p>
        </p:txBody>
      </p:sp>
      <p:pic>
        <p:nvPicPr>
          <p:cNvPr id="22540" name="図 12"/>
          <p:cNvPicPr>
            <a:picLocks noChangeAspect="1" noChangeArrowheads="1"/>
          </p:cNvPicPr>
          <p:nvPr/>
        </p:nvPicPr>
        <p:blipFill>
          <a:blip r:embed="rId7" cstate="email">
            <a:extLst>
              <a:ext uri="{28A0092B-C50C-407E-A947-70E740481C1C}">
                <a14:useLocalDpi xmlns:a14="http://schemas.microsoft.com/office/drawing/2010/main"/>
              </a:ext>
            </a:extLst>
          </a:blip>
          <a:srcRect/>
          <a:stretch>
            <a:fillRect/>
          </a:stretch>
        </p:blipFill>
        <p:spPr bwMode="auto">
          <a:xfrm>
            <a:off x="1038225" y="3525838"/>
            <a:ext cx="866775" cy="649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2541" name="図 13"/>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flipH="1">
            <a:off x="5889625" y="4286250"/>
            <a:ext cx="730250" cy="730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2542" name="図 14"/>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flipH="1">
            <a:off x="6048375" y="5181600"/>
            <a:ext cx="730250" cy="730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2543" name="図 15"/>
          <p:cNvPicPr>
            <a:picLocks noChangeAspect="1" noChangeArrowheads="1"/>
          </p:cNvPicPr>
          <p:nvPr/>
        </p:nvPicPr>
        <p:blipFill>
          <a:blip r:embed="rId8" cstate="email">
            <a:extLst>
              <a:ext uri="{28A0092B-C50C-407E-A947-70E740481C1C}">
                <a14:useLocalDpi xmlns:a14="http://schemas.microsoft.com/office/drawing/2010/main"/>
              </a:ext>
            </a:extLst>
          </a:blip>
          <a:srcRect/>
          <a:stretch>
            <a:fillRect/>
          </a:stretch>
        </p:blipFill>
        <p:spPr bwMode="auto">
          <a:xfrm>
            <a:off x="1047750" y="4464050"/>
            <a:ext cx="860425"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2544" name="図 16"/>
          <p:cNvPicPr>
            <a:picLocks noChangeAspect="1" noChangeArrowheads="1"/>
          </p:cNvPicPr>
          <p:nvPr/>
        </p:nvPicPr>
        <p:blipFill>
          <a:blip r:embed="rId9" cstate="email">
            <a:extLst>
              <a:ext uri="{28A0092B-C50C-407E-A947-70E740481C1C}">
                <a14:useLocalDpi xmlns:a14="http://schemas.microsoft.com/office/drawing/2010/main"/>
              </a:ext>
            </a:extLst>
          </a:blip>
          <a:srcRect/>
          <a:stretch>
            <a:fillRect/>
          </a:stretch>
        </p:blipFill>
        <p:spPr bwMode="auto">
          <a:xfrm>
            <a:off x="1076325" y="5249863"/>
            <a:ext cx="838200" cy="627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2545" name="図 17"/>
          <p:cNvPicPr>
            <a:picLocks noChangeAspect="1" noChangeArrowheads="1"/>
          </p:cNvPicPr>
          <p:nvPr/>
        </p:nvPicPr>
        <p:blipFill>
          <a:blip r:embed="rId10" cstate="email">
            <a:extLst>
              <a:ext uri="{28A0092B-C50C-407E-A947-70E740481C1C}">
                <a14:useLocalDpi xmlns:a14="http://schemas.microsoft.com/office/drawing/2010/main"/>
              </a:ext>
            </a:extLst>
          </a:blip>
          <a:srcRect/>
          <a:stretch>
            <a:fillRect/>
          </a:stretch>
        </p:blipFill>
        <p:spPr bwMode="auto">
          <a:xfrm>
            <a:off x="9490076" y="2456656"/>
            <a:ext cx="833438" cy="833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2546" name="Text Box 18"/>
          <p:cNvSpPr txBox="1">
            <a:spLocks noChangeArrowheads="1"/>
          </p:cNvSpPr>
          <p:nvPr/>
        </p:nvSpPr>
        <p:spPr bwMode="auto">
          <a:xfrm>
            <a:off x="9128125" y="2111375"/>
            <a:ext cx="15113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ja-JP" altLang="en-US"/>
              <a:t>一番おいしい</a:t>
            </a:r>
          </a:p>
        </p:txBody>
      </p:sp>
      <p:sp>
        <p:nvSpPr>
          <p:cNvPr id="2" name="円/楕円 1"/>
          <p:cNvSpPr/>
          <p:nvPr/>
        </p:nvSpPr>
        <p:spPr bwMode="auto">
          <a:xfrm>
            <a:off x="531101" y="2414190"/>
            <a:ext cx="1893722" cy="918369"/>
          </a:xfrm>
          <a:prstGeom prst="ellipse">
            <a:avLst/>
          </a:prstGeom>
          <a:noFill/>
          <a:ln w="9525"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tabLst/>
            </a:pPr>
            <a:endParaRPr kumimoji="0"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4" name="スライド番号プレースホルダー 3"/>
          <p:cNvSpPr>
            <a:spLocks noGrp="1"/>
          </p:cNvSpPr>
          <p:nvPr>
            <p:ph type="sldNum" sz="quarter" idx="12"/>
          </p:nvPr>
        </p:nvSpPr>
        <p:spPr/>
        <p:txBody>
          <a:bodyPr/>
          <a:lstStyle/>
          <a:p>
            <a:fld id="{7F2DD949-E39E-4BBF-B5B0-83EF500B9537}" type="slidenum">
              <a:rPr lang="ja-JP" altLang="en-US" sz="1800" smtClean="0">
                <a:solidFill>
                  <a:schemeClr val="tx1"/>
                </a:solidFill>
              </a:rPr>
              <a:pPr/>
              <a:t>19</a:t>
            </a:fld>
            <a:endParaRPr lang="ja-JP" altLang="en-US" sz="2800" dirty="0">
              <a:solidFill>
                <a:schemeClr val="tx1"/>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ChangeArrowheads="1"/>
          </p:cNvSpPr>
          <p:nvPr/>
        </p:nvSpPr>
        <p:spPr bwMode="auto">
          <a:xfrm>
            <a:off x="0" y="0"/>
            <a:ext cx="12198350" cy="576263"/>
          </a:xfrm>
          <a:prstGeom prst="rect">
            <a:avLst/>
          </a:prstGeom>
          <a:solidFill>
            <a:schemeClr val="tx1"/>
          </a:solidFill>
          <a:ln w="9525" cmpd="sng">
            <a:solidFill>
              <a:schemeClr val="tx1"/>
            </a:solidFill>
            <a:miter lim="800000"/>
            <a:headEnd/>
            <a:tailEnd/>
          </a:ln>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marL="29718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marL="34290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marL="38862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algn="ctr"/>
            <a:r>
              <a:rPr lang="ja-JP" altLang="en-US" sz="2800">
                <a:solidFill>
                  <a:schemeClr val="bg1"/>
                </a:solidFill>
                <a:sym typeface="Calibri" panose="020F0502020204030204" pitchFamily="34" charset="0"/>
              </a:rPr>
              <a:t>研究概要</a:t>
            </a:r>
          </a:p>
        </p:txBody>
      </p:sp>
      <p:sp>
        <p:nvSpPr>
          <p:cNvPr id="4099" name="テキスト ボックス 2"/>
          <p:cNvSpPr>
            <a:spLocks noChangeArrowheads="1"/>
          </p:cNvSpPr>
          <p:nvPr/>
        </p:nvSpPr>
        <p:spPr bwMode="auto">
          <a:xfrm>
            <a:off x="1527175" y="2708275"/>
            <a:ext cx="9144000" cy="1816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ja-JP" altLang="en-US" sz="2800">
                <a:solidFill>
                  <a:srgbClr val="000000"/>
                </a:solidFill>
                <a:latin typeface="Calibri" panose="020F0502020204030204" pitchFamily="34" charset="0"/>
                <a:sym typeface="ＭＳ Ｐゴシック" panose="020B0600070205080204" pitchFamily="50" charset="-128"/>
              </a:rPr>
              <a:t>近年、モノ消費ではなくコト消費、いわゆる体験を重視する世の中になってきている。しかしながら、体験を消費者に伝えることについて言及がない。そこで本研究では、プロモーションでどのように体験を伝えるかを明らかにしていく。</a:t>
            </a:r>
          </a:p>
        </p:txBody>
      </p:sp>
      <p:sp>
        <p:nvSpPr>
          <p:cNvPr id="4100" name="角丸四角形 3"/>
          <p:cNvSpPr>
            <a:spLocks/>
          </p:cNvSpPr>
          <p:nvPr/>
        </p:nvSpPr>
        <p:spPr bwMode="auto">
          <a:xfrm>
            <a:off x="1419225" y="2735571"/>
            <a:ext cx="9359900" cy="1874838"/>
          </a:xfrm>
          <a:prstGeom prst="roundRect">
            <a:avLst>
              <a:gd name="adj" fmla="val 16667"/>
            </a:avLst>
          </a:prstGeom>
          <a:noFill/>
          <a:ln w="9525" cap="flat" cmpd="sng">
            <a:solidFill>
              <a:schemeClr val="tx1"/>
            </a:solidFill>
            <a:bevel/>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eaLnBrk="0" hangingPunct="0"/>
            <a:endParaRPr lang="ja-JP" altLang="ja-JP" b="1" i="1">
              <a:sym typeface="Arial" panose="020B0604020202020204" pitchFamily="34" charset="0"/>
            </a:endParaRPr>
          </a:p>
        </p:txBody>
      </p:sp>
      <p:sp>
        <p:nvSpPr>
          <p:cNvPr id="3" name="スライド番号プレースホルダー 2"/>
          <p:cNvSpPr>
            <a:spLocks noGrp="1"/>
          </p:cNvSpPr>
          <p:nvPr>
            <p:ph type="sldNum" sz="quarter" idx="12"/>
          </p:nvPr>
        </p:nvSpPr>
        <p:spPr/>
        <p:txBody>
          <a:bodyPr/>
          <a:lstStyle/>
          <a:p>
            <a:fld id="{7F2DD949-E39E-4BBF-B5B0-83EF500B9537}" type="slidenum">
              <a:rPr lang="ja-JP" altLang="en-US" sz="1800" smtClean="0">
                <a:solidFill>
                  <a:schemeClr val="tx1"/>
                </a:solidFill>
              </a:rPr>
              <a:pPr/>
              <a:t>2</a:t>
            </a:fld>
            <a:endParaRPr lang="ja-JP" altLang="en-US" sz="2800" dirty="0">
              <a:solidFill>
                <a:schemeClr val="tx1"/>
              </a:solidFill>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3554" name="Object 2">
            <a:hlinkClick r:id="" action="ppaction://ole?verb=1"/>
          </p:cNvPr>
          <p:cNvGraphicFramePr>
            <a:graphicFrameLocks noChangeAspect="1"/>
          </p:cNvGraphicFramePr>
          <p:nvPr/>
        </p:nvGraphicFramePr>
        <p:xfrm>
          <a:off x="2166938" y="2144713"/>
          <a:ext cx="8634412" cy="4138612"/>
        </p:xfrm>
        <a:graphic>
          <a:graphicData uri="http://schemas.openxmlformats.org/presentationml/2006/ole">
            <mc:AlternateContent xmlns:mc="http://schemas.openxmlformats.org/markup-compatibility/2006">
              <mc:Choice xmlns:v="urn:schemas-microsoft-com:vml" Requires="v">
                <p:oleObj spid="_x0000_s23623" name="グラフ" r:id="rId3" imgW="4600440" imgH="2552760" progId="Excel.Chart.8">
                  <p:embed/>
                </p:oleObj>
              </mc:Choice>
              <mc:Fallback>
                <p:oleObj name="グラフ" r:id="rId3" imgW="4600440" imgH="2552760" progId="Excel.Chart.8">
                  <p:embed/>
                  <p:pic>
                    <p:nvPicPr>
                      <p:cNvPr id="0" name="Object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166938" y="2144713"/>
                        <a:ext cx="8634412" cy="41386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cmpd="sng">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23555" name="Rectangle 2"/>
          <p:cNvSpPr>
            <a:spLocks noChangeArrowheads="1"/>
          </p:cNvSpPr>
          <p:nvPr/>
        </p:nvSpPr>
        <p:spPr bwMode="auto">
          <a:xfrm>
            <a:off x="0" y="0"/>
            <a:ext cx="12198350" cy="576263"/>
          </a:xfrm>
          <a:prstGeom prst="rect">
            <a:avLst/>
          </a:prstGeom>
          <a:solidFill>
            <a:schemeClr val="tx1"/>
          </a:solidFill>
          <a:ln w="9525" cmpd="sng">
            <a:solidFill>
              <a:schemeClr val="tx1"/>
            </a:solidFill>
            <a:bevel/>
            <a:headEnd/>
            <a:tailEnd/>
          </a:ln>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marL="29718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marL="34290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marL="38862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algn="ctr"/>
            <a:r>
              <a:rPr lang="ja-JP" altLang="en-US" sz="2800" dirty="0">
                <a:solidFill>
                  <a:schemeClr val="bg1"/>
                </a:solidFill>
                <a:sym typeface="Calibri" panose="020F0502020204030204" pitchFamily="34" charset="0"/>
              </a:rPr>
              <a:t>体験の提供</a:t>
            </a:r>
            <a:endParaRPr lang="ja-JP" altLang="ja-JP" sz="2800" dirty="0">
              <a:solidFill>
                <a:schemeClr val="bg1"/>
              </a:solidFill>
              <a:sym typeface="Calibri" panose="020F0502020204030204" pitchFamily="34" charset="0"/>
            </a:endParaRPr>
          </a:p>
        </p:txBody>
      </p:sp>
      <p:sp>
        <p:nvSpPr>
          <p:cNvPr id="23556" name="テキスト ボックス 5"/>
          <p:cNvSpPr>
            <a:spLocks noChangeArrowheads="1"/>
          </p:cNvSpPr>
          <p:nvPr/>
        </p:nvSpPr>
        <p:spPr bwMode="auto">
          <a:xfrm>
            <a:off x="4933950" y="2076450"/>
            <a:ext cx="3095625" cy="396875"/>
          </a:xfrm>
          <a:prstGeom prst="rect">
            <a:avLst/>
          </a:prstGeom>
          <a:solidFill>
            <a:schemeClr val="bg1"/>
          </a:solidFill>
          <a:ln w="9525">
            <a:solidFill>
              <a:schemeClr val="tx1"/>
            </a:solidFill>
            <a:miter lim="800000"/>
            <a:headEnd/>
            <a:tailEnd/>
          </a:ln>
        </p:spPr>
        <p:txBody>
          <a:bodyPr>
            <a:spAutoFit/>
          </a:bodyPr>
          <a:lstStyle/>
          <a:p>
            <a:pPr algn="ctr"/>
            <a:r>
              <a:rPr lang="ja-JP" altLang="en-US" sz="2000">
                <a:solidFill>
                  <a:srgbClr val="000000"/>
                </a:solidFill>
                <a:latin typeface="Calibri" panose="020F0502020204030204" pitchFamily="34" charset="0"/>
                <a:sym typeface="ＭＳ Ｐゴシック" panose="020B0600070205080204" pitchFamily="50" charset="-128"/>
              </a:rPr>
              <a:t>おいしさでの競争</a:t>
            </a:r>
          </a:p>
        </p:txBody>
      </p:sp>
      <p:sp>
        <p:nvSpPr>
          <p:cNvPr id="23557" name="右矢印 9"/>
          <p:cNvSpPr>
            <a:spLocks noChangeArrowheads="1"/>
          </p:cNvSpPr>
          <p:nvPr/>
        </p:nvSpPr>
        <p:spPr bwMode="auto">
          <a:xfrm>
            <a:off x="2482850" y="2652713"/>
            <a:ext cx="6777038" cy="428625"/>
          </a:xfrm>
          <a:prstGeom prst="rightArrow">
            <a:avLst>
              <a:gd name="adj1" fmla="val 45111"/>
              <a:gd name="adj2" fmla="val 143252"/>
            </a:avLst>
          </a:prstGeom>
          <a:solidFill>
            <a:srgbClr val="FFC000"/>
          </a:solidFill>
          <a:ln w="12700" cap="flat" cmpd="sng">
            <a:solidFill>
              <a:schemeClr val="tx1"/>
            </a:solidFill>
            <a:miter lim="800000"/>
            <a:headEnd/>
            <a:tailEnd/>
          </a:ln>
        </p:spPr>
        <p:txBody>
          <a:bodyPr anchor="ctr"/>
          <a:lstStyle/>
          <a:p>
            <a:pPr algn="ctr"/>
            <a:endParaRPr lang="ja-JP" altLang="ja-JP">
              <a:solidFill>
                <a:srgbClr val="FFFFFF"/>
              </a:solidFill>
              <a:latin typeface="ＭＳ Ｐゴシック" panose="020B0600070205080204" pitchFamily="50" charset="-128"/>
              <a:sym typeface="ＭＳ Ｐゴシック" panose="020B0600070205080204" pitchFamily="50" charset="-128"/>
            </a:endParaRPr>
          </a:p>
        </p:txBody>
      </p:sp>
      <p:sp>
        <p:nvSpPr>
          <p:cNvPr id="23558" name="右矢印 10"/>
          <p:cNvSpPr>
            <a:spLocks noChangeArrowheads="1"/>
          </p:cNvSpPr>
          <p:nvPr/>
        </p:nvSpPr>
        <p:spPr bwMode="auto">
          <a:xfrm>
            <a:off x="2482850" y="4429919"/>
            <a:ext cx="3206750" cy="427037"/>
          </a:xfrm>
          <a:prstGeom prst="rightArrow">
            <a:avLst>
              <a:gd name="adj1" fmla="val 45111"/>
              <a:gd name="adj2" fmla="val 138887"/>
            </a:avLst>
          </a:prstGeom>
          <a:solidFill>
            <a:schemeClr val="bg1"/>
          </a:solidFill>
          <a:ln w="12700" cap="flat" cmpd="sng">
            <a:solidFill>
              <a:schemeClr val="tx1"/>
            </a:solidFill>
            <a:miter lim="800000"/>
            <a:headEnd/>
            <a:tailEnd/>
          </a:ln>
        </p:spPr>
        <p:txBody>
          <a:bodyPr anchor="ctr"/>
          <a:lstStyle/>
          <a:p>
            <a:pPr algn="ctr"/>
            <a:endParaRPr lang="ja-JP" altLang="ja-JP">
              <a:solidFill>
                <a:srgbClr val="FFFFFF"/>
              </a:solidFill>
              <a:latin typeface="ＭＳ Ｐゴシック" panose="020B0600070205080204" pitchFamily="50" charset="-128"/>
              <a:sym typeface="ＭＳ Ｐゴシック" panose="020B0600070205080204" pitchFamily="50" charset="-128"/>
            </a:endParaRPr>
          </a:p>
        </p:txBody>
      </p:sp>
      <p:sp>
        <p:nvSpPr>
          <p:cNvPr id="23559" name="右矢印 11"/>
          <p:cNvSpPr>
            <a:spLocks noChangeArrowheads="1"/>
          </p:cNvSpPr>
          <p:nvPr/>
        </p:nvSpPr>
        <p:spPr bwMode="auto">
          <a:xfrm>
            <a:off x="2501900" y="5353050"/>
            <a:ext cx="3340100" cy="427038"/>
          </a:xfrm>
          <a:prstGeom prst="rightArrow">
            <a:avLst>
              <a:gd name="adj1" fmla="val 45111"/>
              <a:gd name="adj2" fmla="val 122067"/>
            </a:avLst>
          </a:prstGeom>
          <a:solidFill>
            <a:schemeClr val="bg1"/>
          </a:solidFill>
          <a:ln w="12700" cap="flat" cmpd="sng">
            <a:solidFill>
              <a:schemeClr val="tx1"/>
            </a:solidFill>
            <a:miter lim="800000"/>
            <a:headEnd/>
            <a:tailEnd/>
          </a:ln>
        </p:spPr>
        <p:txBody>
          <a:bodyPr anchor="ctr"/>
          <a:lstStyle/>
          <a:p>
            <a:pPr algn="ctr"/>
            <a:endParaRPr lang="ja-JP" altLang="ja-JP">
              <a:solidFill>
                <a:srgbClr val="FFFFFF"/>
              </a:solidFill>
              <a:latin typeface="ＭＳ Ｐゴシック" panose="020B0600070205080204" pitchFamily="50" charset="-128"/>
              <a:sym typeface="ＭＳ Ｐゴシック" panose="020B0600070205080204" pitchFamily="50" charset="-128"/>
            </a:endParaRPr>
          </a:p>
        </p:txBody>
      </p:sp>
      <p:pic>
        <p:nvPicPr>
          <p:cNvPr id="23560" name="図 13"/>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flipH="1">
            <a:off x="5830769" y="4296172"/>
            <a:ext cx="730250" cy="730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3561" name="図 14"/>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flipH="1">
            <a:off x="6036469" y="5198269"/>
            <a:ext cx="730250" cy="730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3562" name="図 15"/>
          <p:cNvPicPr>
            <a:picLocks noChangeAspect="1" noChangeArrowheads="1"/>
          </p:cNvPicPr>
          <p:nvPr/>
        </p:nvPicPr>
        <p:blipFill>
          <a:blip r:embed="rId6" cstate="email">
            <a:extLst>
              <a:ext uri="{28A0092B-C50C-407E-A947-70E740481C1C}">
                <a14:useLocalDpi xmlns:a14="http://schemas.microsoft.com/office/drawing/2010/main"/>
              </a:ext>
            </a:extLst>
          </a:blip>
          <a:srcRect/>
          <a:stretch>
            <a:fillRect/>
          </a:stretch>
        </p:blipFill>
        <p:spPr bwMode="auto">
          <a:xfrm>
            <a:off x="1047750" y="4464050"/>
            <a:ext cx="860425"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3563" name="図 16"/>
          <p:cNvPicPr>
            <a:picLocks noChangeAspect="1" noChangeArrowheads="1"/>
          </p:cNvPicPr>
          <p:nvPr/>
        </p:nvPicPr>
        <p:blipFill>
          <a:blip r:embed="rId7" cstate="email">
            <a:extLst>
              <a:ext uri="{28A0092B-C50C-407E-A947-70E740481C1C}">
                <a14:useLocalDpi xmlns:a14="http://schemas.microsoft.com/office/drawing/2010/main"/>
              </a:ext>
            </a:extLst>
          </a:blip>
          <a:srcRect/>
          <a:stretch>
            <a:fillRect/>
          </a:stretch>
        </p:blipFill>
        <p:spPr bwMode="auto">
          <a:xfrm>
            <a:off x="1076325" y="5249863"/>
            <a:ext cx="838200" cy="627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3564" name="右矢印 9"/>
          <p:cNvSpPr>
            <a:spLocks noChangeArrowheads="1"/>
          </p:cNvSpPr>
          <p:nvPr/>
        </p:nvSpPr>
        <p:spPr bwMode="auto">
          <a:xfrm>
            <a:off x="2501900" y="3542506"/>
            <a:ext cx="6950075" cy="427038"/>
          </a:xfrm>
          <a:prstGeom prst="rightArrow">
            <a:avLst>
              <a:gd name="adj1" fmla="val 45111"/>
              <a:gd name="adj2" fmla="val 147455"/>
            </a:avLst>
          </a:prstGeom>
          <a:solidFill>
            <a:srgbClr val="FFC000"/>
          </a:solidFill>
          <a:ln w="12700" cap="flat" cmpd="sng">
            <a:solidFill>
              <a:schemeClr val="tx1"/>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p>
            <a:pPr algn="ctr"/>
            <a:endParaRPr lang="ja-JP" altLang="ja-JP">
              <a:solidFill>
                <a:srgbClr val="FFFFFF"/>
              </a:solidFill>
              <a:latin typeface="ＭＳ Ｐゴシック" panose="020B0600070205080204" pitchFamily="50" charset="-128"/>
              <a:sym typeface="ＭＳ Ｐゴシック" panose="020B0600070205080204" pitchFamily="50" charset="-128"/>
            </a:endParaRPr>
          </a:p>
        </p:txBody>
      </p:sp>
      <p:pic>
        <p:nvPicPr>
          <p:cNvPr id="23565" name="図 8"/>
          <p:cNvPicPr>
            <a:picLocks noChangeAspect="1" noChangeArrowheads="1"/>
          </p:cNvPicPr>
          <p:nvPr/>
        </p:nvPicPr>
        <p:blipFill>
          <a:blip r:embed="rId8" cstate="email">
            <a:extLst>
              <a:ext uri="{28A0092B-C50C-407E-A947-70E740481C1C}">
                <a14:useLocalDpi xmlns:a14="http://schemas.microsoft.com/office/drawing/2010/main"/>
              </a:ext>
            </a:extLst>
          </a:blip>
          <a:srcRect/>
          <a:stretch>
            <a:fillRect/>
          </a:stretch>
        </p:blipFill>
        <p:spPr bwMode="auto">
          <a:xfrm>
            <a:off x="971550" y="3305175"/>
            <a:ext cx="1016000" cy="1016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cmpd="sng">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23566" name="図 12"/>
          <p:cNvPicPr>
            <a:picLocks noChangeAspect="1" noChangeArrowheads="1"/>
          </p:cNvPicPr>
          <p:nvPr/>
        </p:nvPicPr>
        <p:blipFill>
          <a:blip r:embed="rId9" cstate="email">
            <a:extLst>
              <a:ext uri="{28A0092B-C50C-407E-A947-70E740481C1C}">
                <a14:useLocalDpi xmlns:a14="http://schemas.microsoft.com/office/drawing/2010/main"/>
              </a:ext>
            </a:extLst>
          </a:blip>
          <a:srcRect/>
          <a:stretch>
            <a:fillRect/>
          </a:stretch>
        </p:blipFill>
        <p:spPr bwMode="auto">
          <a:xfrm flipH="1">
            <a:off x="9393238" y="2466975"/>
            <a:ext cx="777875" cy="7778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cmpd="sng">
                <a:solidFill>
                  <a:srgbClr val="000000"/>
                </a:solidFill>
                <a:bevel/>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23567" name="図 12"/>
          <p:cNvPicPr>
            <a:picLocks noChangeAspect="1" noChangeArrowheads="1"/>
          </p:cNvPicPr>
          <p:nvPr/>
        </p:nvPicPr>
        <p:blipFill>
          <a:blip r:embed="rId9" cstate="email">
            <a:extLst>
              <a:ext uri="{28A0092B-C50C-407E-A947-70E740481C1C}">
                <a14:useLocalDpi xmlns:a14="http://schemas.microsoft.com/office/drawing/2010/main"/>
              </a:ext>
            </a:extLst>
          </a:blip>
          <a:srcRect/>
          <a:stretch>
            <a:fillRect/>
          </a:stretch>
        </p:blipFill>
        <p:spPr bwMode="auto">
          <a:xfrm flipH="1">
            <a:off x="9617075" y="3359150"/>
            <a:ext cx="777875" cy="7778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cmpd="sng">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23568" name="Picture 2"/>
          <p:cNvPicPr>
            <a:picLocks noChangeAspect="1" noChangeArrowheads="1"/>
          </p:cNvPicPr>
          <p:nvPr/>
        </p:nvPicPr>
        <p:blipFill>
          <a:blip r:embed="rId10" cstate="email">
            <a:extLst>
              <a:ext uri="{28A0092B-C50C-407E-A947-70E740481C1C}">
                <a14:useLocalDpi xmlns:a14="http://schemas.microsoft.com/office/drawing/2010/main"/>
              </a:ext>
            </a:extLst>
          </a:blip>
          <a:srcRect/>
          <a:stretch>
            <a:fillRect/>
          </a:stretch>
        </p:blipFill>
        <p:spPr bwMode="auto">
          <a:xfrm>
            <a:off x="515144" y="2339168"/>
            <a:ext cx="1809750" cy="1130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miter lim="800000"/>
                <a:headEnd/>
                <a:tailEnd/>
              </a14:hiddenLine>
            </a:ext>
          </a:extLst>
        </p:spPr>
      </p:pic>
      <p:sp>
        <p:nvSpPr>
          <p:cNvPr id="23569" name="テキスト ボックス 3"/>
          <p:cNvSpPr>
            <a:spLocks noChangeArrowheads="1"/>
          </p:cNvSpPr>
          <p:nvPr/>
        </p:nvSpPr>
        <p:spPr bwMode="auto">
          <a:xfrm>
            <a:off x="1047750" y="896938"/>
            <a:ext cx="2065338" cy="5222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cmpd="sng">
                <a:solidFill>
                  <a:srgbClr val="000000"/>
                </a:solidFill>
                <a:bevel/>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p>
            <a:r>
              <a:rPr lang="ja-JP" altLang="en-US" sz="2800">
                <a:solidFill>
                  <a:srgbClr val="000000"/>
                </a:solidFill>
                <a:latin typeface="Calibri" panose="020F0502020204030204" pitchFamily="34" charset="0"/>
                <a:sym typeface="ＭＳ Ｐゴシック" panose="020B0600070205080204" pitchFamily="50" charset="-128"/>
              </a:rPr>
              <a:t>しかしながら</a:t>
            </a:r>
          </a:p>
        </p:txBody>
      </p:sp>
      <p:sp>
        <p:nvSpPr>
          <p:cNvPr id="23570" name="テキスト ボックス 18"/>
          <p:cNvSpPr>
            <a:spLocks noChangeArrowheads="1"/>
          </p:cNvSpPr>
          <p:nvPr/>
        </p:nvSpPr>
        <p:spPr bwMode="auto">
          <a:xfrm>
            <a:off x="1566863" y="1309688"/>
            <a:ext cx="10399712" cy="5857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cmpd="sng">
                <a:solidFill>
                  <a:srgbClr val="000000"/>
                </a:solidFill>
                <a:bevel/>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p>
            <a:r>
              <a:rPr lang="ja-JP" altLang="en-US" sz="2400">
                <a:solidFill>
                  <a:srgbClr val="000000"/>
                </a:solidFill>
                <a:latin typeface="Calibri" panose="020F0502020204030204" pitchFamily="34" charset="0"/>
                <a:sym typeface="ＭＳ Ｐゴシック" panose="020B0600070205080204" pitchFamily="50" charset="-128"/>
              </a:rPr>
              <a:t>差別化に成功したものの時間が経てば</a:t>
            </a:r>
            <a:r>
              <a:rPr lang="ja-JP" altLang="en-US" sz="3200">
                <a:solidFill>
                  <a:srgbClr val="FF0000"/>
                </a:solidFill>
                <a:latin typeface="Calibri" panose="020F0502020204030204" pitchFamily="34" charset="0"/>
                <a:sym typeface="ＭＳ Ｐゴシック" panose="020B0600070205080204" pitchFamily="50" charset="-128"/>
              </a:rPr>
              <a:t>競合他社に追随されてしまう。</a:t>
            </a:r>
          </a:p>
        </p:txBody>
      </p:sp>
      <p:sp>
        <p:nvSpPr>
          <p:cNvPr id="2" name="円/楕円 1"/>
          <p:cNvSpPr/>
          <p:nvPr/>
        </p:nvSpPr>
        <p:spPr bwMode="auto">
          <a:xfrm>
            <a:off x="315280" y="2348706"/>
            <a:ext cx="2133410" cy="1036637"/>
          </a:xfrm>
          <a:prstGeom prst="ellipse">
            <a:avLst/>
          </a:prstGeom>
          <a:noFill/>
          <a:ln w="9525"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tabLst/>
            </a:pPr>
            <a:endParaRPr kumimoji="0"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21" name="スライド番号プレースホルダー 3"/>
          <p:cNvSpPr>
            <a:spLocks noGrp="1"/>
          </p:cNvSpPr>
          <p:nvPr>
            <p:ph type="sldNum" sz="quarter" idx="12"/>
          </p:nvPr>
        </p:nvSpPr>
        <p:spPr>
          <a:xfrm>
            <a:off x="8610600" y="6356350"/>
            <a:ext cx="2743200" cy="365125"/>
          </a:xfrm>
        </p:spPr>
        <p:txBody>
          <a:bodyPr/>
          <a:lstStyle/>
          <a:p>
            <a:r>
              <a:rPr lang="en-US" altLang="ja-JP" sz="1800" dirty="0">
                <a:solidFill>
                  <a:schemeClr val="tx1"/>
                </a:solidFill>
              </a:rPr>
              <a:t>20</a:t>
            </a:r>
            <a:endParaRPr lang="ja-JP" altLang="en-US" sz="1800" dirty="0">
              <a:solidFill>
                <a:schemeClr val="tx1"/>
              </a:solidFill>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4578" name="Object 2">
            <a:hlinkClick r:id="" action="ppaction://ole?verb=1"/>
          </p:cNvPr>
          <p:cNvGraphicFramePr>
            <a:graphicFrameLocks noChangeAspect="1"/>
          </p:cNvGraphicFramePr>
          <p:nvPr/>
        </p:nvGraphicFramePr>
        <p:xfrm>
          <a:off x="1536700" y="3019425"/>
          <a:ext cx="4684713" cy="3657600"/>
        </p:xfrm>
        <a:graphic>
          <a:graphicData uri="http://schemas.openxmlformats.org/presentationml/2006/ole">
            <mc:AlternateContent xmlns:mc="http://schemas.openxmlformats.org/markup-compatibility/2006">
              <mc:Choice xmlns:v="urn:schemas-microsoft-com:vml" Requires="v">
                <p:oleObj spid="_x0000_s24652" name="グラフ" r:id="rId3" imgW="4600440" imgH="2552760" progId="Excel.Chart.8">
                  <p:embed/>
                </p:oleObj>
              </mc:Choice>
              <mc:Fallback>
                <p:oleObj name="グラフ" r:id="rId3" imgW="4600440" imgH="2552760" progId="Excel.Chart.8">
                  <p:embed/>
                  <p:pic>
                    <p:nvPicPr>
                      <p:cNvPr id="0" name="Object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36700" y="3019425"/>
                        <a:ext cx="4684713" cy="36576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cmpd="sng">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pic>
        <p:nvPicPr>
          <p:cNvPr id="24579" name="図 8"/>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463550" y="4700588"/>
            <a:ext cx="1092200" cy="1093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pic>
      <p:pic>
        <p:nvPicPr>
          <p:cNvPr id="24580" name="図 1"/>
          <p:cNvPicPr>
            <a:picLocks noChangeAspect="1" noChangeArrowheads="1"/>
          </p:cNvPicPr>
          <p:nvPr/>
        </p:nvPicPr>
        <p:blipFill>
          <a:blip r:embed="rId6" cstate="email">
            <a:extLst>
              <a:ext uri="{28A0092B-C50C-407E-A947-70E740481C1C}">
                <a14:useLocalDpi xmlns:a14="http://schemas.microsoft.com/office/drawing/2010/main"/>
              </a:ext>
            </a:extLst>
          </a:blip>
          <a:srcRect/>
          <a:stretch>
            <a:fillRect/>
          </a:stretch>
        </p:blipFill>
        <p:spPr bwMode="auto">
          <a:xfrm>
            <a:off x="406400" y="5507038"/>
            <a:ext cx="1225550" cy="919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pic>
      <p:sp>
        <p:nvSpPr>
          <p:cNvPr id="24581" name="Rectangle 2"/>
          <p:cNvSpPr>
            <a:spLocks noChangeArrowheads="1"/>
          </p:cNvSpPr>
          <p:nvPr/>
        </p:nvSpPr>
        <p:spPr bwMode="auto">
          <a:xfrm>
            <a:off x="0" y="0"/>
            <a:ext cx="12198350" cy="576263"/>
          </a:xfrm>
          <a:prstGeom prst="rect">
            <a:avLst/>
          </a:prstGeom>
          <a:solidFill>
            <a:schemeClr val="tx1"/>
          </a:solidFill>
          <a:ln w="9525" cmpd="sng">
            <a:solidFill>
              <a:schemeClr val="tx1"/>
            </a:solidFill>
            <a:miter lim="800000"/>
            <a:headEnd/>
            <a:tailEnd/>
          </a:ln>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marL="29718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marL="34290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marL="38862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algn="ctr"/>
            <a:r>
              <a:rPr lang="ja-JP" altLang="en-US" sz="2800">
                <a:solidFill>
                  <a:schemeClr val="bg1"/>
                </a:solidFill>
                <a:sym typeface="Calibri" panose="020F0502020204030204" pitchFamily="34" charset="0"/>
              </a:rPr>
              <a:t>体験の提供</a:t>
            </a:r>
            <a:endParaRPr lang="ja-JP" altLang="ja-JP" sz="2800" dirty="0">
              <a:solidFill>
                <a:schemeClr val="bg1"/>
              </a:solidFill>
              <a:sym typeface="Calibri" panose="020F0502020204030204" pitchFamily="34" charset="0"/>
            </a:endParaRPr>
          </a:p>
        </p:txBody>
      </p:sp>
      <p:pic>
        <p:nvPicPr>
          <p:cNvPr id="24582" name="図 6"/>
          <p:cNvPicPr>
            <a:picLocks noChangeAspect="1" noChangeArrowheads="1"/>
          </p:cNvPicPr>
          <p:nvPr/>
        </p:nvPicPr>
        <p:blipFill>
          <a:blip r:embed="rId7" cstate="email">
            <a:extLst>
              <a:ext uri="{28A0092B-C50C-407E-A947-70E740481C1C}">
                <a14:useLocalDpi xmlns:a14="http://schemas.microsoft.com/office/drawing/2010/main"/>
              </a:ext>
            </a:extLst>
          </a:blip>
          <a:srcRect/>
          <a:stretch>
            <a:fillRect/>
          </a:stretch>
        </p:blipFill>
        <p:spPr bwMode="auto">
          <a:xfrm>
            <a:off x="384175" y="3144838"/>
            <a:ext cx="1292225" cy="968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pic>
      <p:pic>
        <p:nvPicPr>
          <p:cNvPr id="24583" name="Picture 2"/>
          <p:cNvPicPr>
            <a:picLocks noChangeAspect="1" noChangeArrowheads="1"/>
          </p:cNvPicPr>
          <p:nvPr/>
        </p:nvPicPr>
        <p:blipFill>
          <a:blip r:embed="rId8" cstate="email">
            <a:extLst>
              <a:ext uri="{28A0092B-C50C-407E-A947-70E740481C1C}">
                <a14:useLocalDpi xmlns:a14="http://schemas.microsoft.com/office/drawing/2010/main"/>
              </a:ext>
            </a:extLst>
          </a:blip>
          <a:srcRect/>
          <a:stretch>
            <a:fillRect/>
          </a:stretch>
        </p:blipFill>
        <p:spPr bwMode="auto">
          <a:xfrm>
            <a:off x="320675" y="4022725"/>
            <a:ext cx="1322388" cy="823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pic>
      <p:sp>
        <p:nvSpPr>
          <p:cNvPr id="24584" name="角丸四角形 2"/>
          <p:cNvSpPr>
            <a:spLocks noChangeArrowheads="1"/>
          </p:cNvSpPr>
          <p:nvPr/>
        </p:nvSpPr>
        <p:spPr bwMode="auto">
          <a:xfrm>
            <a:off x="339725" y="2938463"/>
            <a:ext cx="6030913" cy="3640137"/>
          </a:xfrm>
          <a:prstGeom prst="roundRect">
            <a:avLst>
              <a:gd name="adj" fmla="val 16667"/>
            </a:avLst>
          </a:prstGeom>
          <a:noFill/>
          <a:ln w="12700" cap="flat" cmpd="sng">
            <a:solidFill>
              <a:srgbClr val="42719B"/>
            </a:solidFill>
            <a:round/>
            <a:headEnd/>
            <a:tailEnd/>
          </a:ln>
          <a:extLst>
            <a:ext uri="{909E8E84-426E-40DD-AFC4-6F175D3DCCD1}">
              <a14:hiddenFill xmlns:a14="http://schemas.microsoft.com/office/drawing/2010/main">
                <a:solidFill>
                  <a:srgbClr val="FFFFFF"/>
                </a:solidFill>
              </a14:hiddenFill>
            </a:ext>
          </a:extLst>
        </p:spPr>
        <p:txBody>
          <a:bodyPr anchor="ctr"/>
          <a:lstStyle/>
          <a:p>
            <a:pPr algn="ctr"/>
            <a:endParaRPr lang="ja-JP" altLang="ja-JP">
              <a:solidFill>
                <a:srgbClr val="FFFFFF"/>
              </a:solidFill>
              <a:latin typeface="ＭＳ Ｐゴシック" panose="020B0600070205080204" pitchFamily="50" charset="-128"/>
              <a:sym typeface="ＭＳ Ｐゴシック" panose="020B0600070205080204" pitchFamily="50" charset="-128"/>
            </a:endParaRPr>
          </a:p>
        </p:txBody>
      </p:sp>
      <p:pic>
        <p:nvPicPr>
          <p:cNvPr id="24585" name="図 12"/>
          <p:cNvPicPr>
            <a:picLocks noChangeAspect="1" noChangeArrowheads="1"/>
          </p:cNvPicPr>
          <p:nvPr/>
        </p:nvPicPr>
        <p:blipFill>
          <a:blip r:embed="rId9" cstate="email">
            <a:extLst>
              <a:ext uri="{28A0092B-C50C-407E-A947-70E740481C1C}">
                <a14:useLocalDpi xmlns:a14="http://schemas.microsoft.com/office/drawing/2010/main"/>
              </a:ext>
            </a:extLst>
          </a:blip>
          <a:srcRect/>
          <a:stretch>
            <a:fillRect/>
          </a:stretch>
        </p:blipFill>
        <p:spPr bwMode="auto">
          <a:xfrm>
            <a:off x="6548438" y="4733925"/>
            <a:ext cx="2132012" cy="1843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pic>
      <p:sp>
        <p:nvSpPr>
          <p:cNvPr id="24586" name="円形吹き出し 1"/>
          <p:cNvSpPr>
            <a:spLocks noChangeArrowheads="1"/>
          </p:cNvSpPr>
          <p:nvPr/>
        </p:nvSpPr>
        <p:spPr bwMode="auto">
          <a:xfrm>
            <a:off x="8599488" y="2938463"/>
            <a:ext cx="3390900" cy="3038475"/>
          </a:xfrm>
          <a:prstGeom prst="wedgeEllipseCallout">
            <a:avLst>
              <a:gd name="adj1" fmla="val -57370"/>
              <a:gd name="adj2" fmla="val 44051"/>
            </a:avLst>
          </a:prstGeom>
          <a:noFill/>
          <a:ln w="12700" cap="flat" cmpd="sng">
            <a:solidFill>
              <a:schemeClr val="tx1"/>
            </a:solidFill>
            <a:bevel/>
            <a:headEnd/>
            <a:tailEnd/>
          </a:ln>
          <a:extLst>
            <a:ext uri="{909E8E84-426E-40DD-AFC4-6F175D3DCCD1}">
              <a14:hiddenFill xmlns:a14="http://schemas.microsoft.com/office/drawing/2010/main">
                <a:solidFill>
                  <a:srgbClr val="FFFFFF"/>
                </a:solidFill>
              </a14:hiddenFill>
            </a:ext>
          </a:extLst>
        </p:spPr>
        <p:txBody>
          <a:bodyPr anchor="ctr"/>
          <a:lstStyle/>
          <a:p>
            <a:pPr algn="ctr"/>
            <a:endParaRPr lang="ja-JP" altLang="en-US" dirty="0">
              <a:latin typeface="ＭＳ Ｐゴシック" panose="020B0600070205080204" pitchFamily="50" charset="-128"/>
              <a:sym typeface="ＭＳ Ｐゴシック" panose="020B0600070205080204" pitchFamily="50" charset="-128"/>
            </a:endParaRPr>
          </a:p>
        </p:txBody>
      </p:sp>
      <p:sp>
        <p:nvSpPr>
          <p:cNvPr id="24587" name="テキスト ボックス 5"/>
          <p:cNvSpPr>
            <a:spLocks noChangeArrowheads="1"/>
          </p:cNvSpPr>
          <p:nvPr/>
        </p:nvSpPr>
        <p:spPr bwMode="auto">
          <a:xfrm>
            <a:off x="8778081" y="3857625"/>
            <a:ext cx="3033713"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ja-JP" altLang="en-US" sz="2400" dirty="0">
                <a:solidFill>
                  <a:srgbClr val="000000"/>
                </a:solidFill>
                <a:latin typeface="Calibri" panose="020F0502020204030204" pitchFamily="34" charset="0"/>
                <a:sym typeface="ＭＳ Ｐゴシック" panose="020B0600070205080204" pitchFamily="50" charset="-128"/>
              </a:rPr>
              <a:t>どれも同じじゃ</a:t>
            </a:r>
            <a:r>
              <a:rPr lang="ja-JP" altLang="en-US" sz="2400" dirty="0" err="1">
                <a:solidFill>
                  <a:srgbClr val="000000"/>
                </a:solidFill>
                <a:latin typeface="Calibri" panose="020F0502020204030204" pitchFamily="34" charset="0"/>
                <a:sym typeface="ＭＳ Ｐゴシック" panose="020B0600070205080204" pitchFamily="50" charset="-128"/>
              </a:rPr>
              <a:t>ん</a:t>
            </a:r>
            <a:r>
              <a:rPr lang="ja-JP" altLang="en-US" sz="2400" dirty="0">
                <a:solidFill>
                  <a:srgbClr val="000000"/>
                </a:solidFill>
                <a:latin typeface="Calibri" panose="020F0502020204030204" pitchFamily="34" charset="0"/>
                <a:sym typeface="ＭＳ Ｐゴシック" panose="020B0600070205080204" pitchFamily="50" charset="-128"/>
              </a:rPr>
              <a:t>。</a:t>
            </a:r>
            <a:endParaRPr lang="en-US" altLang="ja-JP" sz="2400" dirty="0">
              <a:solidFill>
                <a:srgbClr val="000000"/>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endParaRPr>
          </a:p>
          <a:p>
            <a:pPr algn="ctr"/>
            <a:endParaRPr lang="ja-JP" altLang="en-US" sz="2400" dirty="0">
              <a:solidFill>
                <a:srgbClr val="000000"/>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endParaRPr>
          </a:p>
          <a:p>
            <a:pPr algn="ctr"/>
            <a:r>
              <a:rPr lang="ja-JP" altLang="en-US" sz="2400" dirty="0" err="1">
                <a:solidFill>
                  <a:srgbClr val="000000"/>
                </a:solidFill>
                <a:latin typeface="Calibri" panose="020F0502020204030204" pitchFamily="34" charset="0"/>
                <a:sym typeface="ＭＳ Ｐゴシック" panose="020B0600070205080204" pitchFamily="50" charset="-128"/>
              </a:rPr>
              <a:t>安いの</a:t>
            </a:r>
            <a:r>
              <a:rPr lang="ja-JP" altLang="en-US" sz="2400" dirty="0">
                <a:solidFill>
                  <a:srgbClr val="000000"/>
                </a:solidFill>
                <a:latin typeface="Calibri" panose="020F0502020204030204" pitchFamily="34" charset="0"/>
                <a:sym typeface="ＭＳ Ｐゴシック" panose="020B0600070205080204" pitchFamily="50" charset="-128"/>
              </a:rPr>
              <a:t>買っちゃおう。</a:t>
            </a:r>
          </a:p>
        </p:txBody>
      </p:sp>
      <p:sp>
        <p:nvSpPr>
          <p:cNvPr id="24588" name="右矢印 7"/>
          <p:cNvSpPr>
            <a:spLocks noChangeArrowheads="1"/>
          </p:cNvSpPr>
          <p:nvPr/>
        </p:nvSpPr>
        <p:spPr bwMode="auto">
          <a:xfrm>
            <a:off x="1720850" y="3441700"/>
            <a:ext cx="3302000" cy="428625"/>
          </a:xfrm>
          <a:prstGeom prst="rightArrow">
            <a:avLst>
              <a:gd name="adj1" fmla="val 45111"/>
              <a:gd name="adj2" fmla="val 166985"/>
            </a:avLst>
          </a:prstGeom>
          <a:solidFill>
            <a:srgbClr val="FFC000"/>
          </a:solidFill>
          <a:ln w="12700" cap="flat" cmpd="sng">
            <a:solidFill>
              <a:schemeClr val="tx1"/>
            </a:solidFill>
            <a:bevel/>
            <a:headEnd/>
            <a:tailEnd/>
          </a:ln>
        </p:spPr>
        <p:txBody>
          <a:bodyPr anchor="ctr"/>
          <a:lstStyle/>
          <a:p>
            <a:pPr algn="ctr"/>
            <a:endParaRPr lang="ja-JP" altLang="ja-JP">
              <a:solidFill>
                <a:srgbClr val="FFFFFF"/>
              </a:solidFill>
              <a:latin typeface="ＭＳ Ｐゴシック" panose="020B0600070205080204" pitchFamily="50" charset="-128"/>
              <a:sym typeface="ＭＳ Ｐゴシック" panose="020B0600070205080204" pitchFamily="50" charset="-128"/>
            </a:endParaRPr>
          </a:p>
        </p:txBody>
      </p:sp>
      <p:sp>
        <p:nvSpPr>
          <p:cNvPr id="24589" name="右矢印 8"/>
          <p:cNvSpPr>
            <a:spLocks noChangeArrowheads="1"/>
          </p:cNvSpPr>
          <p:nvPr/>
        </p:nvSpPr>
        <p:spPr bwMode="auto">
          <a:xfrm>
            <a:off x="1721265" y="4221162"/>
            <a:ext cx="3095625" cy="427037"/>
          </a:xfrm>
          <a:prstGeom prst="rightArrow">
            <a:avLst>
              <a:gd name="adj1" fmla="val 45111"/>
              <a:gd name="adj2" fmla="val 167601"/>
            </a:avLst>
          </a:prstGeom>
          <a:solidFill>
            <a:srgbClr val="FFC000"/>
          </a:solidFill>
          <a:ln w="12700" cap="flat" cmpd="sng">
            <a:solidFill>
              <a:schemeClr val="tx1"/>
            </a:solidFill>
            <a:bevel/>
            <a:headEnd/>
            <a:tailEnd/>
          </a:ln>
        </p:spPr>
        <p:txBody>
          <a:bodyPr anchor="ctr"/>
          <a:lstStyle/>
          <a:p>
            <a:pPr algn="ctr"/>
            <a:endParaRPr lang="ja-JP" altLang="ja-JP">
              <a:solidFill>
                <a:srgbClr val="FFFFFF"/>
              </a:solidFill>
              <a:latin typeface="ＭＳ Ｐゴシック" panose="020B0600070205080204" pitchFamily="50" charset="-128"/>
              <a:sym typeface="ＭＳ Ｐゴシック" panose="020B0600070205080204" pitchFamily="50" charset="-128"/>
            </a:endParaRPr>
          </a:p>
        </p:txBody>
      </p:sp>
      <p:sp>
        <p:nvSpPr>
          <p:cNvPr id="24590" name="右矢印 9"/>
          <p:cNvSpPr>
            <a:spLocks noChangeArrowheads="1"/>
          </p:cNvSpPr>
          <p:nvPr/>
        </p:nvSpPr>
        <p:spPr bwMode="auto">
          <a:xfrm>
            <a:off x="1716988" y="5043487"/>
            <a:ext cx="3095625" cy="427038"/>
          </a:xfrm>
          <a:prstGeom prst="rightArrow">
            <a:avLst>
              <a:gd name="adj1" fmla="val 45111"/>
              <a:gd name="adj2" fmla="val 167601"/>
            </a:avLst>
          </a:prstGeom>
          <a:solidFill>
            <a:srgbClr val="FFC000"/>
          </a:solidFill>
          <a:ln w="12700" cap="flat" cmpd="sng">
            <a:solidFill>
              <a:schemeClr val="tx1"/>
            </a:solidFill>
            <a:bevel/>
            <a:headEnd/>
            <a:tailEnd/>
          </a:ln>
        </p:spPr>
        <p:txBody>
          <a:bodyPr anchor="ctr"/>
          <a:lstStyle/>
          <a:p>
            <a:pPr algn="ctr"/>
            <a:endParaRPr lang="ja-JP" altLang="ja-JP">
              <a:solidFill>
                <a:srgbClr val="FFFFFF"/>
              </a:solidFill>
              <a:latin typeface="ＭＳ Ｐゴシック" panose="020B0600070205080204" pitchFamily="50" charset="-128"/>
              <a:sym typeface="ＭＳ Ｐゴシック" panose="020B0600070205080204" pitchFamily="50" charset="-128"/>
            </a:endParaRPr>
          </a:p>
        </p:txBody>
      </p:sp>
      <p:sp>
        <p:nvSpPr>
          <p:cNvPr id="24591" name="右矢印 10"/>
          <p:cNvSpPr>
            <a:spLocks noChangeArrowheads="1"/>
          </p:cNvSpPr>
          <p:nvPr/>
        </p:nvSpPr>
        <p:spPr bwMode="auto">
          <a:xfrm>
            <a:off x="1711325" y="5811043"/>
            <a:ext cx="3302000" cy="427038"/>
          </a:xfrm>
          <a:prstGeom prst="rightArrow">
            <a:avLst>
              <a:gd name="adj1" fmla="val 45111"/>
              <a:gd name="adj2" fmla="val 167605"/>
            </a:avLst>
          </a:prstGeom>
          <a:solidFill>
            <a:srgbClr val="FFC000"/>
          </a:solidFill>
          <a:ln w="12700" cap="flat" cmpd="sng">
            <a:solidFill>
              <a:schemeClr val="tx1"/>
            </a:solidFill>
            <a:bevel/>
            <a:headEnd/>
            <a:tailEnd/>
          </a:ln>
        </p:spPr>
        <p:txBody>
          <a:bodyPr anchor="ctr"/>
          <a:lstStyle/>
          <a:p>
            <a:pPr algn="ctr"/>
            <a:endParaRPr lang="ja-JP" altLang="ja-JP">
              <a:solidFill>
                <a:srgbClr val="FFFFFF"/>
              </a:solidFill>
              <a:latin typeface="ＭＳ Ｐゴシック" panose="020B0600070205080204" pitchFamily="50" charset="-128"/>
              <a:sym typeface="ＭＳ Ｐゴシック" panose="020B0600070205080204" pitchFamily="50" charset="-128"/>
            </a:endParaRPr>
          </a:p>
        </p:txBody>
      </p:sp>
      <p:pic>
        <p:nvPicPr>
          <p:cNvPr id="24592" name="図 11"/>
          <p:cNvPicPr>
            <a:picLocks noChangeAspect="1" noChangeArrowheads="1"/>
          </p:cNvPicPr>
          <p:nvPr/>
        </p:nvPicPr>
        <p:blipFill>
          <a:blip r:embed="rId10" cstate="email">
            <a:extLst>
              <a:ext uri="{28A0092B-C50C-407E-A947-70E740481C1C}">
                <a14:useLocalDpi xmlns:a14="http://schemas.microsoft.com/office/drawing/2010/main"/>
              </a:ext>
            </a:extLst>
          </a:blip>
          <a:srcRect/>
          <a:stretch>
            <a:fillRect/>
          </a:stretch>
        </p:blipFill>
        <p:spPr bwMode="auto">
          <a:xfrm flipH="1">
            <a:off x="5184775" y="3346450"/>
            <a:ext cx="60960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4593" name="図 12"/>
          <p:cNvPicPr>
            <a:picLocks noChangeAspect="1" noChangeArrowheads="1"/>
          </p:cNvPicPr>
          <p:nvPr/>
        </p:nvPicPr>
        <p:blipFill>
          <a:blip r:embed="rId11" cstate="email">
            <a:extLst>
              <a:ext uri="{28A0092B-C50C-407E-A947-70E740481C1C}">
                <a14:useLocalDpi xmlns:a14="http://schemas.microsoft.com/office/drawing/2010/main"/>
              </a:ext>
            </a:extLst>
          </a:blip>
          <a:srcRect/>
          <a:stretch>
            <a:fillRect/>
          </a:stretch>
        </p:blipFill>
        <p:spPr bwMode="auto">
          <a:xfrm flipH="1">
            <a:off x="5043488" y="4108450"/>
            <a:ext cx="628650" cy="628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4594" name="図 13"/>
          <p:cNvPicPr>
            <a:picLocks noChangeAspect="1" noChangeArrowheads="1"/>
          </p:cNvPicPr>
          <p:nvPr/>
        </p:nvPicPr>
        <p:blipFill>
          <a:blip r:embed="rId12" cstate="email">
            <a:extLst>
              <a:ext uri="{28A0092B-C50C-407E-A947-70E740481C1C}">
                <a14:useLocalDpi xmlns:a14="http://schemas.microsoft.com/office/drawing/2010/main"/>
              </a:ext>
            </a:extLst>
          </a:blip>
          <a:srcRect/>
          <a:stretch>
            <a:fillRect/>
          </a:stretch>
        </p:blipFill>
        <p:spPr bwMode="auto">
          <a:xfrm flipH="1">
            <a:off x="4991100" y="4924425"/>
            <a:ext cx="642938" cy="642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4595" name="図 14"/>
          <p:cNvPicPr>
            <a:picLocks noChangeAspect="1" noChangeArrowheads="1"/>
          </p:cNvPicPr>
          <p:nvPr/>
        </p:nvPicPr>
        <p:blipFill>
          <a:blip r:embed="rId13" cstate="email">
            <a:extLst>
              <a:ext uri="{28A0092B-C50C-407E-A947-70E740481C1C}">
                <a14:useLocalDpi xmlns:a14="http://schemas.microsoft.com/office/drawing/2010/main"/>
              </a:ext>
            </a:extLst>
          </a:blip>
          <a:srcRect/>
          <a:stretch>
            <a:fillRect/>
          </a:stretch>
        </p:blipFill>
        <p:spPr bwMode="auto">
          <a:xfrm flipH="1">
            <a:off x="5219700" y="5738813"/>
            <a:ext cx="64135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4596" name="テキスト ボックス 19"/>
          <p:cNvSpPr>
            <a:spLocks noChangeArrowheads="1"/>
          </p:cNvSpPr>
          <p:nvPr/>
        </p:nvSpPr>
        <p:spPr bwMode="auto">
          <a:xfrm>
            <a:off x="1804195" y="2707482"/>
            <a:ext cx="3094037" cy="461962"/>
          </a:xfrm>
          <a:prstGeom prst="rect">
            <a:avLst/>
          </a:prstGeom>
          <a:solidFill>
            <a:schemeClr val="bg1"/>
          </a:solidFill>
          <a:ln w="9525">
            <a:solidFill>
              <a:schemeClr val="tx1"/>
            </a:solidFill>
            <a:miter lim="800000"/>
            <a:headEnd/>
            <a:tailEnd/>
          </a:ln>
          <a:extLst/>
        </p:spPr>
        <p:txBody>
          <a:bodyPr>
            <a:spAutoFit/>
          </a:bodyPr>
          <a:lstStyle/>
          <a:p>
            <a:pPr algn="ctr"/>
            <a:r>
              <a:rPr lang="ja-JP" altLang="en-US" sz="2400" dirty="0">
                <a:solidFill>
                  <a:srgbClr val="000000"/>
                </a:solidFill>
                <a:latin typeface="Calibri" panose="020F0502020204030204" pitchFamily="34" charset="0"/>
                <a:sym typeface="ＭＳ Ｐゴシック" panose="020B0600070205080204" pitchFamily="50" charset="-128"/>
              </a:rPr>
              <a:t>おいしさでの競争</a:t>
            </a:r>
          </a:p>
        </p:txBody>
      </p:sp>
      <p:sp>
        <p:nvSpPr>
          <p:cNvPr id="24597" name="Text Box 7"/>
          <p:cNvSpPr>
            <a:spLocks noChangeArrowheads="1"/>
          </p:cNvSpPr>
          <p:nvPr/>
        </p:nvSpPr>
        <p:spPr bwMode="auto">
          <a:xfrm>
            <a:off x="328731" y="1190627"/>
            <a:ext cx="11523663" cy="954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marL="29718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marL="34290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marL="38862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algn="ctr"/>
            <a:r>
              <a:rPr lang="ja-JP" altLang="en-US" sz="2400" dirty="0"/>
              <a:t>競争が激化していけばおいしさによる差別化ができなくなり価格でしか判断できなくなり</a:t>
            </a:r>
            <a:r>
              <a:rPr lang="ja-JP" altLang="en-US" sz="3200" dirty="0">
                <a:solidFill>
                  <a:srgbClr val="FF0000"/>
                </a:solidFill>
              </a:rPr>
              <a:t>再びコモディティ化に戻されてしまう。</a:t>
            </a:r>
          </a:p>
        </p:txBody>
      </p:sp>
      <p:sp>
        <p:nvSpPr>
          <p:cNvPr id="2" name="円/楕円 1"/>
          <p:cNvSpPr/>
          <p:nvPr/>
        </p:nvSpPr>
        <p:spPr bwMode="auto">
          <a:xfrm>
            <a:off x="258585" y="4053681"/>
            <a:ext cx="1446568" cy="738188"/>
          </a:xfrm>
          <a:prstGeom prst="ellipse">
            <a:avLst/>
          </a:prstGeom>
          <a:noFill/>
          <a:ln w="9525"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tabLst/>
            </a:pPr>
            <a:endParaRPr kumimoji="0"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4" name="スライド番号プレースホルダー 3"/>
          <p:cNvSpPr>
            <a:spLocks noGrp="1"/>
          </p:cNvSpPr>
          <p:nvPr>
            <p:ph type="sldNum" sz="quarter" idx="12"/>
          </p:nvPr>
        </p:nvSpPr>
        <p:spPr/>
        <p:txBody>
          <a:bodyPr/>
          <a:lstStyle/>
          <a:p>
            <a:fld id="{7F2DD949-E39E-4BBF-B5B0-83EF500B9537}" type="slidenum">
              <a:rPr lang="ja-JP" altLang="en-US" sz="1800" smtClean="0">
                <a:solidFill>
                  <a:schemeClr val="tx1"/>
                </a:solidFill>
              </a:rPr>
              <a:pPr/>
              <a:t>21</a:t>
            </a:fld>
            <a:endParaRPr lang="ja-JP" altLang="en-US" sz="2800">
              <a:solidFill>
                <a:schemeClr val="tx1"/>
              </a:solidFill>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6" name="Object 2">
            <a:hlinkClick r:id="" action="ppaction://ole?verb=1"/>
          </p:cNvPr>
          <p:cNvGraphicFramePr>
            <a:graphicFrameLocks noChangeAspect="1"/>
          </p:cNvGraphicFramePr>
          <p:nvPr>
            <p:extLst>
              <p:ext uri="{D42A27DB-BD31-4B8C-83A1-F6EECF244321}">
                <p14:modId xmlns:p14="http://schemas.microsoft.com/office/powerpoint/2010/main" val="350861475"/>
              </p:ext>
            </p:extLst>
          </p:nvPr>
        </p:nvGraphicFramePr>
        <p:xfrm>
          <a:off x="4216400" y="1796185"/>
          <a:ext cx="4158092" cy="3246439"/>
        </p:xfrm>
        <a:graphic>
          <a:graphicData uri="http://schemas.openxmlformats.org/presentationml/2006/ole">
            <mc:AlternateContent xmlns:mc="http://schemas.openxmlformats.org/markup-compatibility/2006">
              <mc:Choice xmlns:v="urn:schemas-microsoft-com:vml" Requires="v">
                <p:oleObj spid="_x0000_s25673" name="グラフ" r:id="rId3" imgW="4600440" imgH="2552760" progId="Excel.Chart.8">
                  <p:embed/>
                </p:oleObj>
              </mc:Choice>
              <mc:Fallback>
                <p:oleObj name="グラフ" r:id="rId3" imgW="4600440" imgH="2552760" progId="Excel.Chart.8">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216400" y="1796185"/>
                        <a:ext cx="4158092" cy="3246439"/>
                      </a:xfrm>
                      <a:prstGeom prst="rect">
                        <a:avLst/>
                      </a:prstGeom>
                      <a:noFill/>
                      <a:ln>
                        <a:noFill/>
                      </a:ln>
                      <a:effectLst/>
                      <a:extLst/>
                    </p:spPr>
                  </p:pic>
                </p:oleObj>
              </mc:Fallback>
            </mc:AlternateContent>
          </a:graphicData>
        </a:graphic>
      </p:graphicFrame>
      <p:sp>
        <p:nvSpPr>
          <p:cNvPr id="25602" name="Rectangle 2"/>
          <p:cNvSpPr>
            <a:spLocks noChangeArrowheads="1"/>
          </p:cNvSpPr>
          <p:nvPr/>
        </p:nvSpPr>
        <p:spPr bwMode="auto">
          <a:xfrm>
            <a:off x="0" y="0"/>
            <a:ext cx="12198350" cy="576263"/>
          </a:xfrm>
          <a:prstGeom prst="rect">
            <a:avLst/>
          </a:prstGeom>
          <a:solidFill>
            <a:schemeClr val="tx1"/>
          </a:solidFill>
          <a:ln w="9525" cmpd="sng">
            <a:solidFill>
              <a:schemeClr val="tx1"/>
            </a:solidFill>
            <a:bevel/>
            <a:headEnd/>
            <a:tailEnd/>
          </a:ln>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marL="29718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marL="34290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marL="38862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algn="ctr"/>
            <a:r>
              <a:rPr lang="ja-JP" altLang="en-US" sz="2800">
                <a:solidFill>
                  <a:schemeClr val="bg1"/>
                </a:solidFill>
                <a:sym typeface="Calibri" panose="020F0502020204030204" pitchFamily="34" charset="0"/>
              </a:rPr>
              <a:t>体験の提供</a:t>
            </a:r>
            <a:endParaRPr lang="ja-JP" altLang="ja-JP" sz="2800" dirty="0">
              <a:solidFill>
                <a:schemeClr val="bg1"/>
              </a:solidFill>
              <a:sym typeface="Calibri" panose="020F0502020204030204" pitchFamily="34" charset="0"/>
            </a:endParaRPr>
          </a:p>
        </p:txBody>
      </p:sp>
      <p:sp>
        <p:nvSpPr>
          <p:cNvPr id="25604" name="角丸四角形 6"/>
          <p:cNvSpPr>
            <a:spLocks noChangeArrowheads="1"/>
          </p:cNvSpPr>
          <p:nvPr/>
        </p:nvSpPr>
        <p:spPr bwMode="auto">
          <a:xfrm>
            <a:off x="3055297" y="1750195"/>
            <a:ext cx="6062662" cy="3243262"/>
          </a:xfrm>
          <a:prstGeom prst="roundRect">
            <a:avLst>
              <a:gd name="adj" fmla="val 16667"/>
            </a:avLst>
          </a:prstGeom>
          <a:noFill/>
          <a:ln w="12700" cap="flat" cmpd="sng">
            <a:solidFill>
              <a:srgbClr val="42719B"/>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p>
            <a:pPr algn="ctr"/>
            <a:endParaRPr lang="ja-JP" altLang="ja-JP">
              <a:solidFill>
                <a:srgbClr val="FFFFFF"/>
              </a:solidFill>
              <a:latin typeface="ＭＳ Ｐゴシック" panose="020B0600070205080204" pitchFamily="50" charset="-128"/>
              <a:sym typeface="ＭＳ Ｐゴシック" panose="020B0600070205080204" pitchFamily="50" charset="-128"/>
            </a:endParaRPr>
          </a:p>
        </p:txBody>
      </p:sp>
      <p:sp>
        <p:nvSpPr>
          <p:cNvPr id="25605" name="Text Box 5"/>
          <p:cNvSpPr txBox="1">
            <a:spLocks noChangeArrowheads="1"/>
          </p:cNvSpPr>
          <p:nvPr/>
        </p:nvSpPr>
        <p:spPr bwMode="auto">
          <a:xfrm>
            <a:off x="1550771" y="803719"/>
            <a:ext cx="9071714"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ja-JP" altLang="en-US" sz="2800" dirty="0"/>
              <a:t>提供しているものを変化させることで</a:t>
            </a:r>
            <a:r>
              <a:rPr lang="ja-JP" altLang="en-US" sz="3600" dirty="0">
                <a:solidFill>
                  <a:srgbClr val="FF0000"/>
                </a:solidFill>
              </a:rPr>
              <a:t>競争を回避</a:t>
            </a:r>
            <a:r>
              <a:rPr lang="ja-JP" altLang="en-US" sz="2800" dirty="0"/>
              <a:t>できる。</a:t>
            </a:r>
          </a:p>
        </p:txBody>
      </p:sp>
      <p:pic>
        <p:nvPicPr>
          <p:cNvPr id="25606" name="図 6"/>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3451999" y="2814956"/>
            <a:ext cx="668338" cy="5016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cmpd="sng">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25607" name="Text Box 7"/>
          <p:cNvSpPr txBox="1">
            <a:spLocks noChangeArrowheads="1"/>
          </p:cNvSpPr>
          <p:nvPr/>
        </p:nvSpPr>
        <p:spPr bwMode="auto">
          <a:xfrm>
            <a:off x="5147468" y="1523563"/>
            <a:ext cx="1903412" cy="365125"/>
          </a:xfrm>
          <a:prstGeom prst="rect">
            <a:avLst/>
          </a:prstGeom>
          <a:solidFill>
            <a:schemeClr val="bg1"/>
          </a:solidFill>
          <a:ln w="9525">
            <a:solidFill>
              <a:schemeClr val="tx1"/>
            </a:solidFill>
            <a:miter lim="800000"/>
            <a:headEnd/>
            <a:tailEnd/>
          </a:ln>
          <a:extLst/>
        </p:spPr>
        <p:txBody>
          <a:bodyPr>
            <a:spAutoFit/>
          </a:bodyPr>
          <a:lstStyle/>
          <a:p>
            <a:pPr algn="ctr"/>
            <a:r>
              <a:rPr lang="ja-JP" altLang="en-US" dirty="0"/>
              <a:t>おいしさでの競争</a:t>
            </a:r>
          </a:p>
        </p:txBody>
      </p:sp>
      <p:pic>
        <p:nvPicPr>
          <p:cNvPr id="25608" name="Picture 2"/>
          <p:cNvPicPr>
            <a:picLocks noChangeAspect="1" noChangeArrowheads="1"/>
          </p:cNvPicPr>
          <p:nvPr/>
        </p:nvPicPr>
        <p:blipFill>
          <a:blip r:embed="rId6" cstate="email">
            <a:extLst>
              <a:ext uri="{28A0092B-C50C-407E-A947-70E740481C1C}">
                <a14:useLocalDpi xmlns:a14="http://schemas.microsoft.com/office/drawing/2010/main"/>
              </a:ext>
            </a:extLst>
          </a:blip>
          <a:srcRect/>
          <a:stretch>
            <a:fillRect/>
          </a:stretch>
        </p:blipFill>
        <p:spPr bwMode="auto">
          <a:xfrm>
            <a:off x="3367088" y="2092253"/>
            <a:ext cx="849312" cy="5302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cmpd="sng">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25609" name="図 8"/>
          <p:cNvPicPr>
            <a:picLocks noChangeAspect="1" noChangeArrowheads="1"/>
          </p:cNvPicPr>
          <p:nvPr/>
        </p:nvPicPr>
        <p:blipFill>
          <a:blip r:embed="rId7" cstate="email">
            <a:extLst>
              <a:ext uri="{28A0092B-C50C-407E-A947-70E740481C1C}">
                <a14:useLocalDpi xmlns:a14="http://schemas.microsoft.com/office/drawing/2010/main"/>
              </a:ext>
            </a:extLst>
          </a:blip>
          <a:srcRect/>
          <a:stretch>
            <a:fillRect/>
          </a:stretch>
        </p:blipFill>
        <p:spPr bwMode="auto">
          <a:xfrm>
            <a:off x="3445274" y="3417147"/>
            <a:ext cx="685800" cy="6873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cmpd="sng">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25610" name="図 1"/>
          <p:cNvPicPr>
            <a:picLocks noChangeAspect="1" noChangeArrowheads="1"/>
          </p:cNvPicPr>
          <p:nvPr/>
        </p:nvPicPr>
        <p:blipFill>
          <a:blip r:embed="rId8" cstate="email">
            <a:extLst>
              <a:ext uri="{28A0092B-C50C-407E-A947-70E740481C1C}">
                <a14:useLocalDpi xmlns:a14="http://schemas.microsoft.com/office/drawing/2010/main"/>
              </a:ext>
            </a:extLst>
          </a:blip>
          <a:srcRect/>
          <a:stretch>
            <a:fillRect/>
          </a:stretch>
        </p:blipFill>
        <p:spPr bwMode="auto">
          <a:xfrm>
            <a:off x="3451999" y="4169794"/>
            <a:ext cx="663575" cy="4968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cmpd="sng">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25611" name="右矢印 7"/>
          <p:cNvSpPr>
            <a:spLocks noChangeArrowheads="1"/>
          </p:cNvSpPr>
          <p:nvPr/>
        </p:nvSpPr>
        <p:spPr bwMode="auto">
          <a:xfrm>
            <a:off x="4374386" y="2871704"/>
            <a:ext cx="2922588" cy="428625"/>
          </a:xfrm>
          <a:prstGeom prst="rightArrow">
            <a:avLst>
              <a:gd name="adj1" fmla="val 45111"/>
              <a:gd name="adj2" fmla="val 147798"/>
            </a:avLst>
          </a:prstGeom>
          <a:solidFill>
            <a:schemeClr val="bg1"/>
          </a:solidFill>
          <a:ln w="12700" cap="flat" cmpd="sng">
            <a:solidFill>
              <a:schemeClr val="tx1"/>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p>
            <a:pPr algn="ctr"/>
            <a:endParaRPr lang="ja-JP" altLang="ja-JP">
              <a:solidFill>
                <a:srgbClr val="FFFFFF"/>
              </a:solidFill>
              <a:latin typeface="ＭＳ Ｐゴシック" panose="020B0600070205080204" pitchFamily="50" charset="-128"/>
              <a:sym typeface="ＭＳ Ｐゴシック" panose="020B0600070205080204" pitchFamily="50" charset="-128"/>
            </a:endParaRPr>
          </a:p>
        </p:txBody>
      </p:sp>
      <p:sp>
        <p:nvSpPr>
          <p:cNvPr id="25612" name="右矢印 7"/>
          <p:cNvSpPr>
            <a:spLocks noChangeArrowheads="1"/>
          </p:cNvSpPr>
          <p:nvPr/>
        </p:nvSpPr>
        <p:spPr bwMode="auto">
          <a:xfrm>
            <a:off x="4374386" y="3543202"/>
            <a:ext cx="3302000" cy="428625"/>
          </a:xfrm>
          <a:prstGeom prst="rightArrow">
            <a:avLst>
              <a:gd name="adj1" fmla="val 45111"/>
              <a:gd name="adj2" fmla="val 166985"/>
            </a:avLst>
          </a:prstGeom>
          <a:solidFill>
            <a:schemeClr val="bg1"/>
          </a:solidFill>
          <a:ln w="12700" cap="flat" cmpd="sng">
            <a:solidFill>
              <a:schemeClr val="tx1"/>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p>
            <a:pPr algn="ctr"/>
            <a:endParaRPr lang="ja-JP" altLang="ja-JP">
              <a:solidFill>
                <a:srgbClr val="FFFFFF"/>
              </a:solidFill>
              <a:latin typeface="ＭＳ Ｐゴシック" panose="020B0600070205080204" pitchFamily="50" charset="-128"/>
              <a:sym typeface="ＭＳ Ｐゴシック" panose="020B0600070205080204" pitchFamily="50" charset="-128"/>
            </a:endParaRPr>
          </a:p>
        </p:txBody>
      </p:sp>
      <p:sp>
        <p:nvSpPr>
          <p:cNvPr id="25613" name="右矢印 7"/>
          <p:cNvSpPr>
            <a:spLocks noChangeArrowheads="1"/>
          </p:cNvSpPr>
          <p:nvPr/>
        </p:nvSpPr>
        <p:spPr bwMode="auto">
          <a:xfrm>
            <a:off x="4378836" y="4231481"/>
            <a:ext cx="3198813" cy="428625"/>
          </a:xfrm>
          <a:prstGeom prst="rightArrow">
            <a:avLst>
              <a:gd name="adj1" fmla="val 45111"/>
              <a:gd name="adj2" fmla="val 161767"/>
            </a:avLst>
          </a:prstGeom>
          <a:solidFill>
            <a:schemeClr val="bg1"/>
          </a:solidFill>
          <a:ln w="12700" cap="flat" cmpd="sng">
            <a:solidFill>
              <a:schemeClr val="tx1"/>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p>
            <a:pPr algn="ctr"/>
            <a:endParaRPr lang="ja-JP" altLang="ja-JP">
              <a:solidFill>
                <a:srgbClr val="FFFFFF"/>
              </a:solidFill>
              <a:latin typeface="ＭＳ Ｐゴシック" panose="020B0600070205080204" pitchFamily="50" charset="-128"/>
              <a:sym typeface="ＭＳ Ｐゴシック" panose="020B0600070205080204" pitchFamily="50" charset="-128"/>
            </a:endParaRPr>
          </a:p>
        </p:txBody>
      </p:sp>
      <p:pic>
        <p:nvPicPr>
          <p:cNvPr id="25614" name="図 13"/>
          <p:cNvPicPr>
            <a:picLocks noChangeAspect="1" noChangeArrowheads="1"/>
          </p:cNvPicPr>
          <p:nvPr/>
        </p:nvPicPr>
        <p:blipFill>
          <a:blip r:embed="rId9" cstate="email">
            <a:extLst>
              <a:ext uri="{28A0092B-C50C-407E-A947-70E740481C1C}">
                <a14:useLocalDpi xmlns:a14="http://schemas.microsoft.com/office/drawing/2010/main"/>
              </a:ext>
            </a:extLst>
          </a:blip>
          <a:srcRect/>
          <a:stretch>
            <a:fillRect/>
          </a:stretch>
        </p:blipFill>
        <p:spPr bwMode="auto">
          <a:xfrm flipH="1">
            <a:off x="7455341" y="2790232"/>
            <a:ext cx="477838" cy="4778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cmpd="sng">
                <a:solidFill>
                  <a:srgbClr val="000000"/>
                </a:solidFill>
                <a:bevel/>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25615" name="図 13"/>
          <p:cNvPicPr>
            <a:picLocks noChangeAspect="1" noChangeArrowheads="1"/>
          </p:cNvPicPr>
          <p:nvPr/>
        </p:nvPicPr>
        <p:blipFill>
          <a:blip r:embed="rId10" cstate="email">
            <a:extLst>
              <a:ext uri="{28A0092B-C50C-407E-A947-70E740481C1C}">
                <a14:useLocalDpi xmlns:a14="http://schemas.microsoft.com/office/drawing/2010/main"/>
              </a:ext>
            </a:extLst>
          </a:blip>
          <a:srcRect/>
          <a:stretch>
            <a:fillRect/>
          </a:stretch>
        </p:blipFill>
        <p:spPr bwMode="auto">
          <a:xfrm flipH="1">
            <a:off x="7908105" y="3536238"/>
            <a:ext cx="477837" cy="4762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cmpd="sng">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25616" name="図 13"/>
          <p:cNvPicPr>
            <a:picLocks noChangeAspect="1" noChangeArrowheads="1"/>
          </p:cNvPicPr>
          <p:nvPr/>
        </p:nvPicPr>
        <p:blipFill>
          <a:blip r:embed="rId11" cstate="email">
            <a:extLst>
              <a:ext uri="{28A0092B-C50C-407E-A947-70E740481C1C}">
                <a14:useLocalDpi xmlns:a14="http://schemas.microsoft.com/office/drawing/2010/main"/>
              </a:ext>
            </a:extLst>
          </a:blip>
          <a:srcRect/>
          <a:stretch>
            <a:fillRect/>
          </a:stretch>
        </p:blipFill>
        <p:spPr bwMode="auto">
          <a:xfrm flipH="1">
            <a:off x="7865080" y="4223404"/>
            <a:ext cx="476250" cy="4762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cmpd="sng">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25617" name="Text Box 17"/>
          <p:cNvSpPr txBox="1">
            <a:spLocks noChangeArrowheads="1"/>
          </p:cNvSpPr>
          <p:nvPr/>
        </p:nvSpPr>
        <p:spPr bwMode="auto">
          <a:xfrm>
            <a:off x="962388" y="6160870"/>
            <a:ext cx="1024847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r>
              <a:rPr lang="ja-JP" altLang="en-US" sz="2400" dirty="0"/>
              <a:t>しかし提供しているものを変化させるだけでは、また競争に戻されてしまう。</a:t>
            </a:r>
          </a:p>
        </p:txBody>
      </p:sp>
      <p:sp>
        <p:nvSpPr>
          <p:cNvPr id="2" name="円/楕円 1"/>
          <p:cNvSpPr/>
          <p:nvPr/>
        </p:nvSpPr>
        <p:spPr bwMode="auto">
          <a:xfrm>
            <a:off x="3300898" y="2041566"/>
            <a:ext cx="941695" cy="630640"/>
          </a:xfrm>
          <a:prstGeom prst="ellipse">
            <a:avLst/>
          </a:prstGeom>
          <a:noFill/>
          <a:ln w="9525"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tabLst/>
            </a:pPr>
            <a:endParaRPr kumimoji="0"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3" name="曲折矢印 2"/>
          <p:cNvSpPr/>
          <p:nvPr/>
        </p:nvSpPr>
        <p:spPr bwMode="auto">
          <a:xfrm rot="5400000">
            <a:off x="3935795" y="2709674"/>
            <a:ext cx="2920509" cy="2015851"/>
          </a:xfrm>
          <a:prstGeom prst="bentArrow">
            <a:avLst>
              <a:gd name="adj1" fmla="val 11565"/>
              <a:gd name="adj2" fmla="val 16982"/>
              <a:gd name="adj3" fmla="val 18933"/>
              <a:gd name="adj4" fmla="val 43750"/>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tabLst/>
            </a:pPr>
            <a:endParaRPr kumimoji="0"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pic>
        <p:nvPicPr>
          <p:cNvPr id="4" name="図 3"/>
          <p:cNvPicPr>
            <a:picLocks noChangeAspect="1"/>
          </p:cNvPicPr>
          <p:nvPr/>
        </p:nvPicPr>
        <p:blipFill>
          <a:blip r:embed="rId12" cstate="email">
            <a:extLst>
              <a:ext uri="{28A0092B-C50C-407E-A947-70E740481C1C}">
                <a14:useLocalDpi xmlns:a14="http://schemas.microsoft.com/office/drawing/2010/main"/>
              </a:ext>
            </a:extLst>
          </a:blip>
          <a:stretch>
            <a:fillRect/>
          </a:stretch>
        </p:blipFill>
        <p:spPr>
          <a:xfrm>
            <a:off x="5710664" y="5251991"/>
            <a:ext cx="629444" cy="629444"/>
          </a:xfrm>
          <a:prstGeom prst="rect">
            <a:avLst/>
          </a:prstGeom>
        </p:spPr>
      </p:pic>
      <p:sp>
        <p:nvSpPr>
          <p:cNvPr id="5" name="テキスト ボックス 4"/>
          <p:cNvSpPr txBox="1"/>
          <p:nvPr/>
        </p:nvSpPr>
        <p:spPr>
          <a:xfrm>
            <a:off x="6549641" y="5348985"/>
            <a:ext cx="1524776" cy="369332"/>
          </a:xfrm>
          <a:prstGeom prst="rect">
            <a:avLst/>
          </a:prstGeom>
          <a:noFill/>
        </p:spPr>
        <p:txBody>
          <a:bodyPr wrap="none" rtlCol="0">
            <a:spAutoFit/>
          </a:bodyPr>
          <a:lstStyle/>
          <a:p>
            <a:r>
              <a:rPr kumimoji="1" lang="ja-JP" altLang="en-US" dirty="0"/>
              <a:t>競争から回避</a:t>
            </a:r>
          </a:p>
        </p:txBody>
      </p:sp>
      <p:cxnSp>
        <p:nvCxnSpPr>
          <p:cNvPr id="7" name="直線コネクタ 6"/>
          <p:cNvCxnSpPr/>
          <p:nvPr/>
        </p:nvCxnSpPr>
        <p:spPr bwMode="auto">
          <a:xfrm flipV="1">
            <a:off x="6403975" y="5253093"/>
            <a:ext cx="321949" cy="223047"/>
          </a:xfrm>
          <a:prstGeom prst="line">
            <a:avLst/>
          </a:prstGeom>
          <a:ln>
            <a:headEnd type="none" w="med" len="med"/>
            <a:tailEnd type="none" w="med" len="med"/>
          </a:ln>
          <a:extLst/>
        </p:spPr>
        <p:style>
          <a:lnRef idx="1">
            <a:schemeClr val="dk1"/>
          </a:lnRef>
          <a:fillRef idx="0">
            <a:schemeClr val="dk1"/>
          </a:fillRef>
          <a:effectRef idx="0">
            <a:schemeClr val="dk1"/>
          </a:effectRef>
          <a:fontRef idx="minor">
            <a:schemeClr val="tx1"/>
          </a:fontRef>
        </p:style>
      </p:cxnSp>
      <p:cxnSp>
        <p:nvCxnSpPr>
          <p:cNvPr id="9" name="直線コネクタ 8"/>
          <p:cNvCxnSpPr/>
          <p:nvPr/>
        </p:nvCxnSpPr>
        <p:spPr bwMode="auto">
          <a:xfrm>
            <a:off x="6429306" y="5652444"/>
            <a:ext cx="271285" cy="151561"/>
          </a:xfrm>
          <a:prstGeom prst="lin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5" name="スライド番号プレースホルダー 3"/>
          <p:cNvSpPr>
            <a:spLocks noGrp="1"/>
          </p:cNvSpPr>
          <p:nvPr>
            <p:ph type="sldNum" sz="quarter" idx="12"/>
          </p:nvPr>
        </p:nvSpPr>
        <p:spPr>
          <a:xfrm>
            <a:off x="8610600" y="6356350"/>
            <a:ext cx="2743200" cy="365125"/>
          </a:xfrm>
        </p:spPr>
        <p:txBody>
          <a:bodyPr/>
          <a:lstStyle/>
          <a:p>
            <a:r>
              <a:rPr lang="en-US" altLang="ja-JP" sz="1800" dirty="0">
                <a:solidFill>
                  <a:schemeClr val="tx1"/>
                </a:solidFill>
              </a:rPr>
              <a:t>22</a:t>
            </a:r>
            <a:endParaRPr lang="ja-JP" altLang="en-US" sz="1800" dirty="0">
              <a:solidFill>
                <a:schemeClr val="tx1"/>
              </a:solidFill>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ChangeArrowheads="1"/>
          </p:cNvSpPr>
          <p:nvPr/>
        </p:nvSpPr>
        <p:spPr bwMode="auto">
          <a:xfrm>
            <a:off x="0" y="0"/>
            <a:ext cx="12198350" cy="576263"/>
          </a:xfrm>
          <a:prstGeom prst="rect">
            <a:avLst/>
          </a:prstGeom>
          <a:solidFill>
            <a:schemeClr val="tx1"/>
          </a:solidFill>
          <a:ln w="9525" cmpd="sng">
            <a:solidFill>
              <a:schemeClr val="tx1"/>
            </a:solidFill>
            <a:bevel/>
            <a:headEnd/>
            <a:tailEnd/>
          </a:ln>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marL="29718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marL="34290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marL="38862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algn="ctr"/>
            <a:r>
              <a:rPr lang="ja-JP" altLang="en-US" sz="2800">
                <a:solidFill>
                  <a:schemeClr val="bg1"/>
                </a:solidFill>
                <a:sym typeface="Calibri" panose="020F0502020204030204" pitchFamily="34" charset="0"/>
              </a:rPr>
              <a:t>体験の提供</a:t>
            </a:r>
            <a:endParaRPr lang="ja-JP" altLang="ja-JP" sz="2800" dirty="0">
              <a:solidFill>
                <a:schemeClr val="bg1"/>
              </a:solidFill>
              <a:sym typeface="Calibri" panose="020F0502020204030204" pitchFamily="34" charset="0"/>
            </a:endParaRPr>
          </a:p>
        </p:txBody>
      </p:sp>
      <p:pic>
        <p:nvPicPr>
          <p:cNvPr id="26627" name="Picture 3"/>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2198683" y="2118773"/>
            <a:ext cx="1490663" cy="12954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26628" name="Text Box 4"/>
          <p:cNvSpPr txBox="1">
            <a:spLocks noChangeArrowheads="1"/>
          </p:cNvSpPr>
          <p:nvPr/>
        </p:nvSpPr>
        <p:spPr bwMode="auto">
          <a:xfrm>
            <a:off x="1108052" y="889943"/>
            <a:ext cx="6421437"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ja-JP" altLang="en-US" sz="2400" dirty="0"/>
              <a:t>失敗例：トーストの焼ける早さで差別化した仮定</a:t>
            </a:r>
          </a:p>
        </p:txBody>
      </p:sp>
      <p:sp>
        <p:nvSpPr>
          <p:cNvPr id="26629" name="Text Box 5"/>
          <p:cNvSpPr txBox="1">
            <a:spLocks noChangeArrowheads="1"/>
          </p:cNvSpPr>
          <p:nvPr/>
        </p:nvSpPr>
        <p:spPr bwMode="auto">
          <a:xfrm>
            <a:off x="1331117" y="3409238"/>
            <a:ext cx="3225800"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ja-JP" altLang="en-US" dirty="0"/>
              <a:t>わずか1分30秒で</a:t>
            </a:r>
          </a:p>
          <a:p>
            <a:pPr algn="ctr"/>
            <a:r>
              <a:rPr lang="ja-JP" altLang="en-US" dirty="0"/>
              <a:t>トーストを焼ける技術を開発しおいしさでの競争を回避。</a:t>
            </a:r>
          </a:p>
        </p:txBody>
      </p:sp>
      <p:sp>
        <p:nvSpPr>
          <p:cNvPr id="26631" name="Text Box 7"/>
          <p:cNvSpPr txBox="1">
            <a:spLocks noChangeArrowheads="1"/>
          </p:cNvSpPr>
          <p:nvPr/>
        </p:nvSpPr>
        <p:spPr bwMode="auto">
          <a:xfrm>
            <a:off x="5088731" y="3257828"/>
            <a:ext cx="196215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ja-JP" altLang="en-US" dirty="0"/>
              <a:t>時間が経つと</a:t>
            </a:r>
            <a:r>
              <a:rPr lang="ja-JP" altLang="en-US" dirty="0" err="1"/>
              <a:t>、、、</a:t>
            </a:r>
            <a:endParaRPr lang="ja-JP" altLang="en-US" dirty="0"/>
          </a:p>
        </p:txBody>
      </p:sp>
      <p:pic>
        <p:nvPicPr>
          <p:cNvPr id="26632" name="Picture 8"/>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7750174" y="2257049"/>
            <a:ext cx="692150" cy="6921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26633" name="Picture 9"/>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9880600" y="2357438"/>
            <a:ext cx="919163" cy="91916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cmpd="sng">
                <a:solidFill>
                  <a:srgbClr val="000000"/>
                </a:solidFill>
                <a:bevel/>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26635" name="Text Box 11"/>
          <p:cNvSpPr txBox="1">
            <a:spLocks noChangeArrowheads="1"/>
          </p:cNvSpPr>
          <p:nvPr/>
        </p:nvSpPr>
        <p:spPr bwMode="auto">
          <a:xfrm>
            <a:off x="8854388" y="2008984"/>
            <a:ext cx="79375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ja-JP" altLang="en-US" dirty="0"/>
              <a:t>A社</a:t>
            </a:r>
          </a:p>
        </p:txBody>
      </p:sp>
      <p:sp>
        <p:nvSpPr>
          <p:cNvPr id="26636" name="Text Box 12"/>
          <p:cNvSpPr txBox="1">
            <a:spLocks noChangeArrowheads="1"/>
          </p:cNvSpPr>
          <p:nvPr/>
        </p:nvSpPr>
        <p:spPr bwMode="auto">
          <a:xfrm>
            <a:off x="9912350" y="3259138"/>
            <a:ext cx="881063"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ja-JP" altLang="en-US"/>
              <a:t>1分</a:t>
            </a:r>
          </a:p>
        </p:txBody>
      </p:sp>
      <p:sp>
        <p:nvSpPr>
          <p:cNvPr id="26637" name="Text Box 13"/>
          <p:cNvSpPr txBox="1">
            <a:spLocks noChangeArrowheads="1"/>
          </p:cNvSpPr>
          <p:nvPr/>
        </p:nvSpPr>
        <p:spPr bwMode="auto">
          <a:xfrm>
            <a:off x="7785477" y="1920950"/>
            <a:ext cx="650875"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ja-JP" altLang="en-US" dirty="0"/>
              <a:t>B社</a:t>
            </a:r>
          </a:p>
        </p:txBody>
      </p:sp>
      <p:sp>
        <p:nvSpPr>
          <p:cNvPr id="26638" name="Text Box 14"/>
          <p:cNvSpPr txBox="1">
            <a:spLocks noChangeArrowheads="1"/>
          </p:cNvSpPr>
          <p:nvPr/>
        </p:nvSpPr>
        <p:spPr bwMode="auto">
          <a:xfrm>
            <a:off x="7600533" y="2961522"/>
            <a:ext cx="1020762"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ja-JP" altLang="en-US" dirty="0"/>
              <a:t>1分15秒</a:t>
            </a:r>
          </a:p>
        </p:txBody>
      </p:sp>
      <p:sp>
        <p:nvSpPr>
          <p:cNvPr id="26639" name="Text Box 15"/>
          <p:cNvSpPr txBox="1">
            <a:spLocks noChangeArrowheads="1"/>
          </p:cNvSpPr>
          <p:nvPr/>
        </p:nvSpPr>
        <p:spPr bwMode="auto">
          <a:xfrm>
            <a:off x="8657034" y="2996875"/>
            <a:ext cx="1020763"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ja-JP" altLang="en-US" dirty="0"/>
              <a:t>1分30秒</a:t>
            </a:r>
          </a:p>
        </p:txBody>
      </p:sp>
      <p:sp>
        <p:nvSpPr>
          <p:cNvPr id="26640" name="Text Box 16"/>
          <p:cNvSpPr txBox="1">
            <a:spLocks noChangeArrowheads="1"/>
          </p:cNvSpPr>
          <p:nvPr/>
        </p:nvSpPr>
        <p:spPr bwMode="auto">
          <a:xfrm>
            <a:off x="10086212" y="2078013"/>
            <a:ext cx="576262"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ja-JP" altLang="en-US" dirty="0"/>
              <a:t>C社</a:t>
            </a:r>
          </a:p>
        </p:txBody>
      </p:sp>
      <p:sp>
        <p:nvSpPr>
          <p:cNvPr id="26641" name="AutoShape 17"/>
          <p:cNvSpPr>
            <a:spLocks noChangeArrowheads="1"/>
          </p:cNvSpPr>
          <p:nvPr/>
        </p:nvSpPr>
        <p:spPr bwMode="auto">
          <a:xfrm>
            <a:off x="1068387" y="1705810"/>
            <a:ext cx="3751263" cy="2957512"/>
          </a:xfrm>
          <a:prstGeom prst="roundRect">
            <a:avLst>
              <a:gd name="adj" fmla="val 16667"/>
            </a:avLst>
          </a:prstGeom>
          <a:noFill/>
          <a:ln w="9525" cap="flat" cmpd="sng">
            <a:solidFill>
              <a:schemeClr val="tx1"/>
            </a:solidFill>
            <a:bevel/>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ja-JP" altLang="en-US"/>
          </a:p>
        </p:txBody>
      </p:sp>
      <p:sp>
        <p:nvSpPr>
          <p:cNvPr id="26642" name="AutoShape 18"/>
          <p:cNvSpPr>
            <a:spLocks noChangeArrowheads="1"/>
          </p:cNvSpPr>
          <p:nvPr/>
        </p:nvSpPr>
        <p:spPr bwMode="auto">
          <a:xfrm>
            <a:off x="7379493" y="1705809"/>
            <a:ext cx="3751263" cy="2957513"/>
          </a:xfrm>
          <a:prstGeom prst="roundRect">
            <a:avLst>
              <a:gd name="adj" fmla="val 16667"/>
            </a:avLst>
          </a:prstGeom>
          <a:noFill/>
          <a:ln w="9525" cap="flat" cmpd="sng">
            <a:solidFill>
              <a:schemeClr val="tx1"/>
            </a:solidFill>
            <a:bevel/>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ja-JP" altLang="en-US"/>
          </a:p>
        </p:txBody>
      </p:sp>
      <p:sp>
        <p:nvSpPr>
          <p:cNvPr id="26643" name="Text Box 19"/>
          <p:cNvSpPr txBox="1">
            <a:spLocks noChangeArrowheads="1"/>
          </p:cNvSpPr>
          <p:nvPr/>
        </p:nvSpPr>
        <p:spPr bwMode="auto">
          <a:xfrm>
            <a:off x="8214517" y="1484313"/>
            <a:ext cx="2081213" cy="395288"/>
          </a:xfrm>
          <a:prstGeom prst="rect">
            <a:avLst/>
          </a:prstGeom>
          <a:solidFill>
            <a:schemeClr val="bg1"/>
          </a:solidFill>
          <a:ln w="9525">
            <a:solidFill>
              <a:schemeClr val="tx1"/>
            </a:solidFill>
            <a:miter lim="800000"/>
            <a:headEnd/>
            <a:tailEnd/>
          </a:ln>
          <a:extLst/>
        </p:spPr>
        <p:txBody>
          <a:bodyPr wrap="none">
            <a:spAutoFit/>
          </a:bodyPr>
          <a:lstStyle/>
          <a:p>
            <a:r>
              <a:rPr lang="ja-JP" altLang="en-US" sz="2000" dirty="0"/>
              <a:t>焼ける早さで競争</a:t>
            </a:r>
          </a:p>
        </p:txBody>
      </p:sp>
      <p:sp>
        <p:nvSpPr>
          <p:cNvPr id="26644" name="Text Box 20"/>
          <p:cNvSpPr txBox="1">
            <a:spLocks noChangeArrowheads="1"/>
          </p:cNvSpPr>
          <p:nvPr/>
        </p:nvSpPr>
        <p:spPr bwMode="auto">
          <a:xfrm>
            <a:off x="1994156" y="5232867"/>
            <a:ext cx="8206093" cy="1077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ja-JP" altLang="en-US" sz="2800" dirty="0"/>
              <a:t>焼ける</a:t>
            </a:r>
            <a:r>
              <a:rPr lang="ja-JP" altLang="en-US" sz="3600" dirty="0">
                <a:solidFill>
                  <a:srgbClr val="FF0000"/>
                </a:solidFill>
              </a:rPr>
              <a:t>早さは価値の比較が可能である</a:t>
            </a:r>
            <a:r>
              <a:rPr lang="ja-JP" altLang="en-US" sz="2800" dirty="0"/>
              <a:t>ため</a:t>
            </a:r>
            <a:endParaRPr lang="en-US" altLang="ja-JP" sz="2800" dirty="0"/>
          </a:p>
          <a:p>
            <a:pPr algn="ctr"/>
            <a:r>
              <a:rPr lang="ja-JP" altLang="en-US" sz="2800" dirty="0"/>
              <a:t>より早く焼けるトースターを作れば追随できる。</a:t>
            </a:r>
          </a:p>
        </p:txBody>
      </p:sp>
      <p:pic>
        <p:nvPicPr>
          <p:cNvPr id="21" name="図 20"/>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5498672" y="1974275"/>
            <a:ext cx="1201003" cy="1201003"/>
          </a:xfrm>
          <a:prstGeom prst="rect">
            <a:avLst/>
          </a:prstGeom>
        </p:spPr>
      </p:pic>
      <p:cxnSp>
        <p:nvCxnSpPr>
          <p:cNvPr id="22" name="直線矢印コネクタ 21"/>
          <p:cNvCxnSpPr/>
          <p:nvPr/>
        </p:nvCxnSpPr>
        <p:spPr bwMode="auto">
          <a:xfrm>
            <a:off x="5088731" y="3917950"/>
            <a:ext cx="2016919" cy="0"/>
          </a:xfrm>
          <a:prstGeom prst="straightConnector1">
            <a:avLst/>
          </a:prstGeom>
          <a:solidFill>
            <a:schemeClr val="accent1"/>
          </a:solidFill>
          <a:ln w="73025"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 name="爆発 1 1"/>
          <p:cNvSpPr/>
          <p:nvPr/>
        </p:nvSpPr>
        <p:spPr bwMode="auto">
          <a:xfrm>
            <a:off x="7818411" y="3457081"/>
            <a:ext cx="2873424" cy="1088563"/>
          </a:xfrm>
          <a:prstGeom prst="irregularSeal1">
            <a:avLst/>
          </a:prstGeom>
          <a:solidFill>
            <a:schemeClr val="accent1">
              <a:lumMod val="60000"/>
              <a:lumOff val="40000"/>
            </a:schemeClr>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tabLst/>
            </a:pPr>
            <a:endParaRPr kumimoji="0" lang="ja-JP" altLang="en-US" sz="1800" b="0" i="0" u="none" strike="noStrike" cap="none" normalizeH="0" baseline="0" dirty="0">
              <a:ln>
                <a:noFill/>
              </a:ln>
              <a:solidFill>
                <a:schemeClr val="tx1"/>
              </a:solidFill>
              <a:effectLst/>
              <a:latin typeface="Arial" panose="020B0604020202020204" pitchFamily="34" charset="0"/>
              <a:ea typeface="ＭＳ Ｐゴシック" panose="020B0600070205080204" pitchFamily="50" charset="-128"/>
            </a:endParaRPr>
          </a:p>
        </p:txBody>
      </p:sp>
      <p:sp>
        <p:nvSpPr>
          <p:cNvPr id="3" name="テキスト ボックス 2"/>
          <p:cNvSpPr txBox="1"/>
          <p:nvPr/>
        </p:nvSpPr>
        <p:spPr>
          <a:xfrm>
            <a:off x="8085572" y="3769197"/>
            <a:ext cx="2339102" cy="461665"/>
          </a:xfrm>
          <a:prstGeom prst="rect">
            <a:avLst/>
          </a:prstGeom>
          <a:noFill/>
        </p:spPr>
        <p:txBody>
          <a:bodyPr wrap="none" rtlCol="0">
            <a:spAutoFit/>
          </a:bodyPr>
          <a:lstStyle/>
          <a:p>
            <a:r>
              <a:rPr kumimoji="1" lang="ja-JP" altLang="en-US" sz="2400" dirty="0"/>
              <a:t>競合他社の登場</a:t>
            </a:r>
          </a:p>
        </p:txBody>
      </p:sp>
      <p:sp>
        <p:nvSpPr>
          <p:cNvPr id="25" name="スライド番号プレースホルダー 3"/>
          <p:cNvSpPr>
            <a:spLocks noGrp="1"/>
          </p:cNvSpPr>
          <p:nvPr>
            <p:ph type="sldNum" sz="quarter" idx="12"/>
          </p:nvPr>
        </p:nvSpPr>
        <p:spPr>
          <a:xfrm>
            <a:off x="8610600" y="6356350"/>
            <a:ext cx="2743200" cy="365125"/>
          </a:xfrm>
        </p:spPr>
        <p:txBody>
          <a:bodyPr/>
          <a:lstStyle/>
          <a:p>
            <a:r>
              <a:rPr lang="en-US" altLang="ja-JP" sz="1800" dirty="0">
                <a:solidFill>
                  <a:schemeClr val="tx1"/>
                </a:solidFill>
              </a:rPr>
              <a:t>23</a:t>
            </a:r>
            <a:endParaRPr lang="ja-JP" altLang="en-US" sz="1800" dirty="0">
              <a:solidFill>
                <a:schemeClr val="tx1"/>
              </a:solidFill>
            </a:endParaRPr>
          </a:p>
        </p:txBody>
      </p:sp>
      <p:sp>
        <p:nvSpPr>
          <p:cNvPr id="4" name="テキスト ボックス 3"/>
          <p:cNvSpPr txBox="1"/>
          <p:nvPr/>
        </p:nvSpPr>
        <p:spPr>
          <a:xfrm>
            <a:off x="2659322" y="1850509"/>
            <a:ext cx="569387" cy="369332"/>
          </a:xfrm>
          <a:prstGeom prst="rect">
            <a:avLst/>
          </a:prstGeom>
          <a:noFill/>
        </p:spPr>
        <p:txBody>
          <a:bodyPr wrap="none" rtlCol="0">
            <a:spAutoFit/>
          </a:bodyPr>
          <a:lstStyle/>
          <a:p>
            <a:r>
              <a:rPr kumimoji="1" lang="en-US" altLang="ja-JP" dirty="0"/>
              <a:t>A</a:t>
            </a:r>
            <a:r>
              <a:rPr kumimoji="1" lang="ja-JP" altLang="en-US" dirty="0"/>
              <a:t>社</a:t>
            </a:r>
          </a:p>
        </p:txBody>
      </p:sp>
      <p:pic>
        <p:nvPicPr>
          <p:cNvPr id="26" name="Picture 3"/>
          <p:cNvPicPr>
            <a:picLocks noChangeAspect="1" noChangeArrowheads="1"/>
          </p:cNvPicPr>
          <p:nvPr/>
        </p:nvPicPr>
        <p:blipFill>
          <a:blip r:embed="rId6" cstate="email">
            <a:extLst>
              <a:ext uri="{28A0092B-C50C-407E-A947-70E740481C1C}">
                <a14:useLocalDpi xmlns:a14="http://schemas.microsoft.com/office/drawing/2010/main"/>
              </a:ext>
            </a:extLst>
          </a:blip>
          <a:srcRect/>
          <a:stretch>
            <a:fillRect/>
          </a:stretch>
        </p:blipFill>
        <p:spPr bwMode="auto">
          <a:xfrm>
            <a:off x="8780734" y="2333850"/>
            <a:ext cx="836447" cy="72688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ChangeArrowheads="1"/>
          </p:cNvSpPr>
          <p:nvPr/>
        </p:nvSpPr>
        <p:spPr bwMode="auto">
          <a:xfrm>
            <a:off x="0" y="0"/>
            <a:ext cx="12198350" cy="576263"/>
          </a:xfrm>
          <a:prstGeom prst="rect">
            <a:avLst/>
          </a:prstGeom>
          <a:solidFill>
            <a:schemeClr val="tx1"/>
          </a:solidFill>
          <a:ln w="9525" cmpd="sng">
            <a:solidFill>
              <a:schemeClr val="tx1"/>
            </a:solidFill>
            <a:miter lim="800000"/>
            <a:headEnd/>
            <a:tailEnd/>
          </a:ln>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marL="29718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marL="34290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marL="38862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algn="ctr"/>
            <a:r>
              <a:rPr lang="ja-JP" altLang="en-US" sz="2800">
                <a:solidFill>
                  <a:schemeClr val="bg1"/>
                </a:solidFill>
                <a:sym typeface="Calibri" panose="020F0502020204030204" pitchFamily="34" charset="0"/>
              </a:rPr>
              <a:t>体験の提供</a:t>
            </a:r>
            <a:endParaRPr lang="ja-JP" altLang="ja-JP" sz="2800" dirty="0">
              <a:solidFill>
                <a:schemeClr val="bg1"/>
              </a:solidFill>
              <a:sym typeface="Calibri" panose="020F0502020204030204" pitchFamily="34" charset="0"/>
            </a:endParaRPr>
          </a:p>
        </p:txBody>
      </p:sp>
      <p:sp>
        <p:nvSpPr>
          <p:cNvPr id="27651" name="Text Box 3"/>
          <p:cNvSpPr txBox="1">
            <a:spLocks noChangeArrowheads="1"/>
          </p:cNvSpPr>
          <p:nvPr/>
        </p:nvSpPr>
        <p:spPr bwMode="auto">
          <a:xfrm>
            <a:off x="1044445" y="1351365"/>
            <a:ext cx="599916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ja-JP" altLang="en-US" sz="2400" dirty="0"/>
              <a:t>成功例：BALMUDA The Toaster</a:t>
            </a:r>
          </a:p>
        </p:txBody>
      </p:sp>
      <p:sp>
        <p:nvSpPr>
          <p:cNvPr id="27652" name="Text Box 4"/>
          <p:cNvSpPr txBox="1">
            <a:spLocks noChangeArrowheads="1"/>
          </p:cNvSpPr>
          <p:nvPr/>
        </p:nvSpPr>
        <p:spPr bwMode="auto">
          <a:xfrm>
            <a:off x="1307176" y="4102645"/>
            <a:ext cx="3225800"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ja-JP" altLang="en-US" dirty="0"/>
              <a:t>体験の提供。</a:t>
            </a:r>
          </a:p>
          <a:p>
            <a:pPr algn="ctr"/>
            <a:r>
              <a:rPr lang="ja-JP" altLang="en-US" dirty="0"/>
              <a:t>おいしさではなく素敵な朝を</a:t>
            </a:r>
          </a:p>
          <a:p>
            <a:pPr algn="ctr"/>
            <a:r>
              <a:rPr lang="ja-JP" altLang="en-US" dirty="0"/>
              <a:t>提供し、他製品と差別化。</a:t>
            </a:r>
          </a:p>
        </p:txBody>
      </p:sp>
      <p:sp>
        <p:nvSpPr>
          <p:cNvPr id="27654" name="Text Box 6"/>
          <p:cNvSpPr txBox="1">
            <a:spLocks noChangeArrowheads="1"/>
          </p:cNvSpPr>
          <p:nvPr/>
        </p:nvSpPr>
        <p:spPr bwMode="auto">
          <a:xfrm>
            <a:off x="5037185" y="4035653"/>
            <a:ext cx="215423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ja-JP" altLang="en-US" dirty="0"/>
              <a:t>時間が</a:t>
            </a:r>
            <a:r>
              <a:rPr lang="ja-JP" altLang="en-US" dirty="0" smtClean="0"/>
              <a:t>経っても</a:t>
            </a:r>
            <a:r>
              <a:rPr lang="ja-JP" altLang="en-US" dirty="0" err="1" smtClean="0"/>
              <a:t>、</a:t>
            </a:r>
            <a:r>
              <a:rPr lang="ja-JP" altLang="en-US" dirty="0" err="1"/>
              <a:t>、、</a:t>
            </a:r>
            <a:endParaRPr lang="ja-JP" altLang="en-US" dirty="0"/>
          </a:p>
        </p:txBody>
      </p:sp>
      <p:sp>
        <p:nvSpPr>
          <p:cNvPr id="27655" name="AutoShape 7"/>
          <p:cNvSpPr>
            <a:spLocks noChangeArrowheads="1"/>
          </p:cNvSpPr>
          <p:nvPr/>
        </p:nvSpPr>
        <p:spPr bwMode="auto">
          <a:xfrm>
            <a:off x="1044445" y="2416637"/>
            <a:ext cx="3751263" cy="2957512"/>
          </a:xfrm>
          <a:prstGeom prst="roundRect">
            <a:avLst>
              <a:gd name="adj" fmla="val 16667"/>
            </a:avLst>
          </a:prstGeom>
          <a:noFill/>
          <a:ln w="9525" cap="flat" cmpd="sng">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ja-JP" altLang="en-US"/>
          </a:p>
        </p:txBody>
      </p:sp>
      <p:sp>
        <p:nvSpPr>
          <p:cNvPr id="27656" name="AutoShape 8"/>
          <p:cNvSpPr>
            <a:spLocks noChangeArrowheads="1"/>
          </p:cNvSpPr>
          <p:nvPr/>
        </p:nvSpPr>
        <p:spPr bwMode="auto">
          <a:xfrm>
            <a:off x="7402639" y="2389340"/>
            <a:ext cx="3751263" cy="2957513"/>
          </a:xfrm>
          <a:prstGeom prst="roundRect">
            <a:avLst>
              <a:gd name="adj" fmla="val 16667"/>
            </a:avLst>
          </a:prstGeom>
          <a:noFill/>
          <a:ln w="9525" cap="flat" cmpd="sng">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ja-JP" altLang="en-US"/>
          </a:p>
        </p:txBody>
      </p:sp>
      <p:pic>
        <p:nvPicPr>
          <p:cNvPr id="27657" name="Picture 2"/>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1898519" y="2621466"/>
            <a:ext cx="2043113" cy="12763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cmpd="sng">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27659" name="Text Box 11"/>
          <p:cNvSpPr txBox="1">
            <a:spLocks noChangeArrowheads="1"/>
          </p:cNvSpPr>
          <p:nvPr/>
        </p:nvSpPr>
        <p:spPr bwMode="auto">
          <a:xfrm>
            <a:off x="8555164" y="2218198"/>
            <a:ext cx="1446212" cy="396875"/>
          </a:xfrm>
          <a:prstGeom prst="rect">
            <a:avLst/>
          </a:prstGeom>
          <a:solidFill>
            <a:schemeClr val="bg1"/>
          </a:solidFill>
          <a:ln w="9525">
            <a:solidFill>
              <a:schemeClr val="tx1"/>
            </a:solidFill>
            <a:miter lim="800000"/>
            <a:headEnd/>
            <a:tailEnd/>
          </a:ln>
          <a:extLst/>
        </p:spPr>
        <p:txBody>
          <a:bodyPr>
            <a:spAutoFit/>
          </a:bodyPr>
          <a:lstStyle/>
          <a:p>
            <a:pPr algn="ctr"/>
            <a:r>
              <a:rPr lang="ja-JP" altLang="en-US" sz="2000" dirty="0"/>
              <a:t>体験で競争</a:t>
            </a:r>
          </a:p>
        </p:txBody>
      </p:sp>
      <p:sp>
        <p:nvSpPr>
          <p:cNvPr id="27660" name="Text Box 12"/>
          <p:cNvSpPr txBox="1">
            <a:spLocks noChangeArrowheads="1"/>
          </p:cNvSpPr>
          <p:nvPr/>
        </p:nvSpPr>
        <p:spPr bwMode="auto">
          <a:xfrm>
            <a:off x="1978492" y="5486400"/>
            <a:ext cx="8241359" cy="954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ja-JP" altLang="en-US" sz="2400" dirty="0"/>
              <a:t>体験の提供の場合、</a:t>
            </a:r>
            <a:r>
              <a:rPr lang="ja-JP" altLang="en-US" sz="3200" dirty="0">
                <a:solidFill>
                  <a:srgbClr val="FF0000"/>
                </a:solidFill>
              </a:rPr>
              <a:t>価値の比較が不可能である</a:t>
            </a:r>
            <a:r>
              <a:rPr lang="ja-JP" altLang="en-US" sz="2400" dirty="0"/>
              <a:t>ため</a:t>
            </a:r>
            <a:endParaRPr lang="en-US" altLang="ja-JP" sz="2400" dirty="0"/>
          </a:p>
          <a:p>
            <a:pPr algn="ctr"/>
            <a:r>
              <a:rPr lang="ja-JP" altLang="en-US" sz="2400" dirty="0"/>
              <a:t>競争から回避したうえで再び競争に戻らない。</a:t>
            </a:r>
          </a:p>
        </p:txBody>
      </p:sp>
      <p:pic>
        <p:nvPicPr>
          <p:cNvPr id="2" name="図 1"/>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5498672" y="2694390"/>
            <a:ext cx="1201003" cy="1201003"/>
          </a:xfrm>
          <a:prstGeom prst="rect">
            <a:avLst/>
          </a:prstGeom>
        </p:spPr>
      </p:pic>
      <p:cxnSp>
        <p:nvCxnSpPr>
          <p:cNvPr id="4" name="直線矢印コネクタ 3"/>
          <p:cNvCxnSpPr/>
          <p:nvPr/>
        </p:nvCxnSpPr>
        <p:spPr bwMode="auto">
          <a:xfrm>
            <a:off x="5022056" y="4559845"/>
            <a:ext cx="2016919" cy="0"/>
          </a:xfrm>
          <a:prstGeom prst="straightConnector1">
            <a:avLst/>
          </a:prstGeom>
          <a:solidFill>
            <a:schemeClr val="accent1"/>
          </a:solidFill>
          <a:ln w="73025"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pic>
        <p:nvPicPr>
          <p:cNvPr id="5" name="図 4"/>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8545988" y="2715218"/>
            <a:ext cx="1464563" cy="1464563"/>
          </a:xfrm>
          <a:prstGeom prst="rect">
            <a:avLst/>
          </a:prstGeom>
        </p:spPr>
      </p:pic>
      <p:sp>
        <p:nvSpPr>
          <p:cNvPr id="6" name="テキスト ボックス 5"/>
          <p:cNvSpPr txBox="1"/>
          <p:nvPr/>
        </p:nvSpPr>
        <p:spPr>
          <a:xfrm>
            <a:off x="7502783" y="4478363"/>
            <a:ext cx="3550972" cy="369332"/>
          </a:xfrm>
          <a:prstGeom prst="rect">
            <a:avLst/>
          </a:prstGeom>
          <a:noFill/>
        </p:spPr>
        <p:txBody>
          <a:bodyPr wrap="none" rtlCol="0">
            <a:spAutoFit/>
          </a:bodyPr>
          <a:lstStyle/>
          <a:p>
            <a:pPr algn="ctr"/>
            <a:r>
              <a:rPr kumimoji="1" lang="ja-JP" altLang="en-US" dirty="0"/>
              <a:t>よりいい体験が出来るトースター？</a:t>
            </a:r>
          </a:p>
        </p:txBody>
      </p:sp>
      <p:sp>
        <p:nvSpPr>
          <p:cNvPr id="16" name="スライド番号プレースホルダー 3"/>
          <p:cNvSpPr>
            <a:spLocks noGrp="1"/>
          </p:cNvSpPr>
          <p:nvPr>
            <p:ph type="sldNum" sz="quarter" idx="12"/>
          </p:nvPr>
        </p:nvSpPr>
        <p:spPr>
          <a:xfrm>
            <a:off x="8610600" y="6356350"/>
            <a:ext cx="2743200" cy="365125"/>
          </a:xfrm>
        </p:spPr>
        <p:txBody>
          <a:bodyPr/>
          <a:lstStyle/>
          <a:p>
            <a:r>
              <a:rPr lang="en-US" altLang="ja-JP" sz="1800" dirty="0">
                <a:solidFill>
                  <a:schemeClr val="tx1"/>
                </a:solidFill>
              </a:rPr>
              <a:t>24</a:t>
            </a:r>
            <a:endParaRPr lang="ja-JP" altLang="en-US" sz="1800" dirty="0">
              <a:solidFill>
                <a:schemeClr val="tx1"/>
              </a:solidFill>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ChangeArrowheads="1"/>
          </p:cNvSpPr>
          <p:nvPr/>
        </p:nvSpPr>
        <p:spPr bwMode="auto">
          <a:xfrm>
            <a:off x="0" y="0"/>
            <a:ext cx="12198350" cy="576263"/>
          </a:xfrm>
          <a:prstGeom prst="rect">
            <a:avLst/>
          </a:prstGeom>
          <a:solidFill>
            <a:schemeClr val="tx1"/>
          </a:solidFill>
          <a:ln w="9525" cmpd="sng">
            <a:solidFill>
              <a:schemeClr val="tx1"/>
            </a:solidFill>
            <a:bevel/>
            <a:headEnd/>
            <a:tailEnd/>
          </a:ln>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marL="29718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marL="34290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marL="38862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algn="ctr"/>
            <a:r>
              <a:rPr lang="ja-JP" altLang="en-US" sz="2800">
                <a:solidFill>
                  <a:schemeClr val="bg1"/>
                </a:solidFill>
                <a:sym typeface="Calibri" panose="020F0502020204030204" pitchFamily="34" charset="0"/>
              </a:rPr>
              <a:t>まとめ</a:t>
            </a:r>
          </a:p>
        </p:txBody>
      </p:sp>
      <p:sp>
        <p:nvSpPr>
          <p:cNvPr id="31747" name="Text Box 3"/>
          <p:cNvSpPr txBox="1">
            <a:spLocks noChangeArrowheads="1"/>
          </p:cNvSpPr>
          <p:nvPr/>
        </p:nvSpPr>
        <p:spPr bwMode="auto">
          <a:xfrm>
            <a:off x="1100138" y="1135063"/>
            <a:ext cx="36195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buSzPct val="100000"/>
              <a:buFont typeface="Wingdings" panose="05000000000000000000" pitchFamily="2" charset="2"/>
              <a:buChar char="ü"/>
            </a:pPr>
            <a:endParaRPr lang="ja-JP" altLang="ja-JP"/>
          </a:p>
        </p:txBody>
      </p:sp>
      <p:sp>
        <p:nvSpPr>
          <p:cNvPr id="31748" name="Text Box 4"/>
          <p:cNvSpPr txBox="1">
            <a:spLocks noChangeArrowheads="1"/>
          </p:cNvSpPr>
          <p:nvPr/>
        </p:nvSpPr>
        <p:spPr bwMode="auto">
          <a:xfrm>
            <a:off x="446621" y="2428236"/>
            <a:ext cx="11305108" cy="26776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457200" indent="-457200">
              <a:buFont typeface="Wingdings" panose="05000000000000000000" pitchFamily="2" charset="2"/>
              <a:buChar char="p"/>
            </a:pPr>
            <a:r>
              <a:rPr lang="ja-JP" altLang="en-US" sz="2800" dirty="0"/>
              <a:t>BALMUDA The Toasterはトースターを提供しているのではなく体験を提供している。</a:t>
            </a:r>
            <a:endParaRPr lang="en-US" altLang="ja-JP" sz="2800" dirty="0"/>
          </a:p>
          <a:p>
            <a:endParaRPr lang="en-US" altLang="ja-JP" sz="2800" dirty="0"/>
          </a:p>
          <a:p>
            <a:endParaRPr lang="ja-JP" altLang="en-US" sz="2800" dirty="0"/>
          </a:p>
          <a:p>
            <a:pPr marL="457200" indent="-457200">
              <a:buFont typeface="Wingdings" panose="05000000000000000000" pitchFamily="2" charset="2"/>
              <a:buChar char="p"/>
            </a:pPr>
            <a:r>
              <a:rPr lang="ja-JP" altLang="en-US" sz="2800" dirty="0"/>
              <a:t>体験は提供しているものを変化させた上で価値の比較が不可能であるため競争から完全に脱出できる。</a:t>
            </a:r>
          </a:p>
        </p:txBody>
      </p:sp>
      <p:sp>
        <p:nvSpPr>
          <p:cNvPr id="6" name="スライド番号プレースホルダー 3"/>
          <p:cNvSpPr>
            <a:spLocks noGrp="1"/>
          </p:cNvSpPr>
          <p:nvPr>
            <p:ph type="sldNum" sz="quarter" idx="12"/>
          </p:nvPr>
        </p:nvSpPr>
        <p:spPr>
          <a:xfrm>
            <a:off x="8610600" y="6356350"/>
            <a:ext cx="2743200" cy="365125"/>
          </a:xfrm>
        </p:spPr>
        <p:txBody>
          <a:bodyPr/>
          <a:lstStyle/>
          <a:p>
            <a:r>
              <a:rPr lang="en-US" altLang="ja-JP" sz="1800" dirty="0">
                <a:solidFill>
                  <a:schemeClr val="tx1"/>
                </a:solidFill>
              </a:rPr>
              <a:t>25</a:t>
            </a:r>
            <a:endParaRPr lang="ja-JP" altLang="en-US" sz="1800" dirty="0">
              <a:solidFill>
                <a:schemeClr val="tx1"/>
              </a:solidFill>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ChangeArrowheads="1"/>
          </p:cNvSpPr>
          <p:nvPr/>
        </p:nvSpPr>
        <p:spPr bwMode="auto">
          <a:xfrm>
            <a:off x="0" y="0"/>
            <a:ext cx="12198350" cy="576263"/>
          </a:xfrm>
          <a:prstGeom prst="rect">
            <a:avLst/>
          </a:prstGeom>
          <a:solidFill>
            <a:schemeClr val="tx1"/>
          </a:solidFill>
          <a:ln w="9525" cmpd="sng">
            <a:solidFill>
              <a:schemeClr val="tx1"/>
            </a:solidFill>
            <a:miter lim="800000"/>
            <a:headEnd/>
            <a:tailEnd/>
          </a:ln>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marL="29718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marL="34290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marL="38862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algn="ctr"/>
            <a:r>
              <a:rPr lang="ja-JP" altLang="en-US" sz="2800" dirty="0">
                <a:solidFill>
                  <a:schemeClr val="bg1"/>
                </a:solidFill>
                <a:sym typeface="Calibri" panose="020F0502020204030204" pitchFamily="34" charset="0"/>
              </a:rPr>
              <a:t>体験と</a:t>
            </a:r>
            <a:r>
              <a:rPr lang="en-US" altLang="ja-JP" sz="2800" dirty="0">
                <a:solidFill>
                  <a:schemeClr val="bg1"/>
                </a:solidFill>
                <a:sym typeface="Calibri" panose="020F0502020204030204" pitchFamily="34" charset="0"/>
              </a:rPr>
              <a:t>Promotion</a:t>
            </a:r>
            <a:endParaRPr lang="ja-JP" altLang="ja-JP" sz="2800" dirty="0">
              <a:solidFill>
                <a:schemeClr val="bg1"/>
              </a:solidFill>
              <a:sym typeface="Calibri" panose="020F0502020204030204" pitchFamily="34" charset="0"/>
            </a:endParaRPr>
          </a:p>
        </p:txBody>
      </p:sp>
      <p:sp>
        <p:nvSpPr>
          <p:cNvPr id="2" name="テキスト ボックス 1"/>
          <p:cNvSpPr txBox="1"/>
          <p:nvPr/>
        </p:nvSpPr>
        <p:spPr>
          <a:xfrm>
            <a:off x="1341526" y="882500"/>
            <a:ext cx="9515297" cy="523220"/>
          </a:xfrm>
          <a:prstGeom prst="rect">
            <a:avLst/>
          </a:prstGeom>
          <a:noFill/>
        </p:spPr>
        <p:txBody>
          <a:bodyPr wrap="none" rtlCol="0">
            <a:spAutoFit/>
          </a:bodyPr>
          <a:lstStyle/>
          <a:p>
            <a:pPr algn="ctr"/>
            <a:r>
              <a:rPr kumimoji="1" lang="ja-JP" altLang="en-US" sz="2800" dirty="0"/>
              <a:t>実際</a:t>
            </a:r>
            <a:r>
              <a:rPr lang="ja-JP" altLang="en-US" sz="2800" dirty="0">
                <a:sym typeface="Calibri" panose="020F0502020204030204" pitchFamily="34" charset="0"/>
              </a:rPr>
              <a:t>BALMUDA The Toasterに多くの機関が注目している。</a:t>
            </a:r>
            <a:endParaRPr kumimoji="1" lang="en-US" altLang="ja-JP" sz="2800" dirty="0"/>
          </a:p>
        </p:txBody>
      </p:sp>
      <p:sp>
        <p:nvSpPr>
          <p:cNvPr id="7" name="テキスト ボックス 6"/>
          <p:cNvSpPr txBox="1"/>
          <p:nvPr/>
        </p:nvSpPr>
        <p:spPr>
          <a:xfrm>
            <a:off x="1687052" y="3811014"/>
            <a:ext cx="2034531" cy="400110"/>
          </a:xfrm>
          <a:prstGeom prst="rect">
            <a:avLst/>
          </a:prstGeom>
          <a:noFill/>
        </p:spPr>
        <p:txBody>
          <a:bodyPr wrap="none" rtlCol="0">
            <a:spAutoFit/>
          </a:bodyPr>
          <a:lstStyle/>
          <a:p>
            <a:r>
              <a:rPr kumimoji="1" lang="ja-JP" altLang="en-US" sz="2000" dirty="0"/>
              <a:t>「カンブリア宮殿」</a:t>
            </a:r>
          </a:p>
        </p:txBody>
      </p:sp>
      <p:sp>
        <p:nvSpPr>
          <p:cNvPr id="8" name="正方形/長方形 7"/>
          <p:cNvSpPr/>
          <p:nvPr/>
        </p:nvSpPr>
        <p:spPr>
          <a:xfrm>
            <a:off x="911554" y="1788535"/>
            <a:ext cx="8556394" cy="461665"/>
          </a:xfrm>
          <a:prstGeom prst="rect">
            <a:avLst/>
          </a:prstGeom>
        </p:spPr>
        <p:txBody>
          <a:bodyPr wrap="square">
            <a:spAutoFit/>
          </a:bodyPr>
          <a:lstStyle/>
          <a:p>
            <a:pPr algn="ctr"/>
            <a:r>
              <a:rPr lang="ja-JP" altLang="en-US" sz="2400" dirty="0"/>
              <a:t>「高額トースターが人気</a:t>
            </a:r>
            <a:r>
              <a:rPr lang="en-US" altLang="ja-JP" sz="2400" dirty="0"/>
              <a:t>――</a:t>
            </a:r>
            <a:r>
              <a:rPr lang="ja-JP" altLang="en-US" sz="2400" dirty="0"/>
              <a:t>モノを通じた体験に価値、岩崎博論」</a:t>
            </a:r>
          </a:p>
        </p:txBody>
      </p:sp>
      <p:sp>
        <p:nvSpPr>
          <p:cNvPr id="9" name="正方形/長方形 8"/>
          <p:cNvSpPr/>
          <p:nvPr/>
        </p:nvSpPr>
        <p:spPr>
          <a:xfrm>
            <a:off x="6973773" y="2189065"/>
            <a:ext cx="2206053" cy="307777"/>
          </a:xfrm>
          <a:prstGeom prst="rect">
            <a:avLst/>
          </a:prstGeom>
        </p:spPr>
        <p:txBody>
          <a:bodyPr wrap="none">
            <a:spAutoFit/>
          </a:bodyPr>
          <a:lstStyle/>
          <a:p>
            <a:r>
              <a:rPr lang="en-US" altLang="zh-TW" sz="1400" dirty="0"/>
              <a:t>2016/02/12 </a:t>
            </a:r>
            <a:r>
              <a:rPr lang="zh-TW" altLang="en-US" sz="1400" dirty="0"/>
              <a:t>日経産業新聞</a:t>
            </a:r>
            <a:endParaRPr lang="ja-JP" altLang="en-US" sz="1400" dirty="0"/>
          </a:p>
        </p:txBody>
      </p:sp>
      <p:sp>
        <p:nvSpPr>
          <p:cNvPr id="4" name="テキスト ボックス 3"/>
          <p:cNvSpPr txBox="1"/>
          <p:nvPr/>
        </p:nvSpPr>
        <p:spPr>
          <a:xfrm>
            <a:off x="994681" y="2836238"/>
            <a:ext cx="9108584" cy="461665"/>
          </a:xfrm>
          <a:prstGeom prst="rect">
            <a:avLst/>
          </a:prstGeom>
          <a:noFill/>
        </p:spPr>
        <p:txBody>
          <a:bodyPr wrap="none" rtlCol="0">
            <a:spAutoFit/>
          </a:bodyPr>
          <a:lstStyle/>
          <a:p>
            <a:r>
              <a:rPr lang="ja-JP" altLang="en-US" sz="2400" dirty="0"/>
              <a:t>「モノ余りコト不足の時代、体験＝コトとして捉え、支持を集めました。」</a:t>
            </a:r>
            <a:endParaRPr kumimoji="1" lang="ja-JP" altLang="en-US" sz="2400" dirty="0"/>
          </a:p>
        </p:txBody>
      </p:sp>
      <p:sp>
        <p:nvSpPr>
          <p:cNvPr id="5" name="テキスト ボックス 4"/>
          <p:cNvSpPr txBox="1"/>
          <p:nvPr/>
        </p:nvSpPr>
        <p:spPr>
          <a:xfrm>
            <a:off x="6973773" y="3351065"/>
            <a:ext cx="2662908" cy="307777"/>
          </a:xfrm>
          <a:prstGeom prst="rect">
            <a:avLst/>
          </a:prstGeom>
          <a:noFill/>
        </p:spPr>
        <p:txBody>
          <a:bodyPr wrap="none" rtlCol="0">
            <a:spAutoFit/>
          </a:bodyPr>
          <a:lstStyle/>
          <a:p>
            <a:r>
              <a:rPr lang="en-US" altLang="zh-TW" sz="1400" dirty="0"/>
              <a:t>2017/09/18 </a:t>
            </a:r>
            <a:r>
              <a:rPr lang="zh-TW" altLang="en-US" sz="1400" dirty="0"/>
              <a:t>日経ＭＪ（流通新聞</a:t>
            </a:r>
            <a:r>
              <a:rPr lang="ja-JP" altLang="en-US" sz="1400" dirty="0"/>
              <a:t>）</a:t>
            </a:r>
            <a:endParaRPr kumimoji="1" lang="ja-JP" altLang="en-US" sz="1400" dirty="0"/>
          </a:p>
        </p:txBody>
      </p:sp>
      <p:pic>
        <p:nvPicPr>
          <p:cNvPr id="10" name="図 9"/>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155576" y="4211124"/>
            <a:ext cx="3097481" cy="2323111"/>
          </a:xfrm>
          <a:prstGeom prst="rect">
            <a:avLst/>
          </a:prstGeom>
        </p:spPr>
      </p:pic>
      <p:pic>
        <p:nvPicPr>
          <p:cNvPr id="11" name="図 10"/>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6472049" y="4271378"/>
            <a:ext cx="4025735" cy="2264476"/>
          </a:xfrm>
          <a:prstGeom prst="rect">
            <a:avLst/>
          </a:prstGeom>
        </p:spPr>
      </p:pic>
      <p:sp>
        <p:nvSpPr>
          <p:cNvPr id="12" name="テキスト ボックス 11"/>
          <p:cNvSpPr txBox="1"/>
          <p:nvPr/>
        </p:nvSpPr>
        <p:spPr>
          <a:xfrm>
            <a:off x="7418760" y="3871268"/>
            <a:ext cx="2132315" cy="400110"/>
          </a:xfrm>
          <a:prstGeom prst="rect">
            <a:avLst/>
          </a:prstGeom>
          <a:noFill/>
        </p:spPr>
        <p:txBody>
          <a:bodyPr wrap="none" rtlCol="0">
            <a:spAutoFit/>
          </a:bodyPr>
          <a:lstStyle/>
          <a:p>
            <a:r>
              <a:rPr kumimoji="1" lang="ja-JP" altLang="en-US" sz="2000" dirty="0"/>
              <a:t>「ガイアの夜明け」</a:t>
            </a:r>
          </a:p>
        </p:txBody>
      </p:sp>
      <p:sp>
        <p:nvSpPr>
          <p:cNvPr id="13" name="スライド番号プレースホルダー 3"/>
          <p:cNvSpPr>
            <a:spLocks noGrp="1"/>
          </p:cNvSpPr>
          <p:nvPr>
            <p:ph type="sldNum" sz="quarter" idx="12"/>
          </p:nvPr>
        </p:nvSpPr>
        <p:spPr>
          <a:xfrm>
            <a:off x="8610600" y="6356350"/>
            <a:ext cx="2743200" cy="365125"/>
          </a:xfrm>
        </p:spPr>
        <p:txBody>
          <a:bodyPr/>
          <a:lstStyle/>
          <a:p>
            <a:r>
              <a:rPr lang="en-US" altLang="ja-JP" sz="1800" dirty="0">
                <a:solidFill>
                  <a:schemeClr val="tx1"/>
                </a:solidFill>
              </a:rPr>
              <a:t>26</a:t>
            </a:r>
            <a:endParaRPr lang="ja-JP" altLang="en-US" sz="1800" dirty="0">
              <a:solidFill>
                <a:schemeClr val="tx1"/>
              </a:solidFill>
            </a:endParaRP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ChangeArrowheads="1"/>
          </p:cNvSpPr>
          <p:nvPr/>
        </p:nvSpPr>
        <p:spPr bwMode="auto">
          <a:xfrm>
            <a:off x="0" y="0"/>
            <a:ext cx="12198350" cy="576263"/>
          </a:xfrm>
          <a:prstGeom prst="rect">
            <a:avLst/>
          </a:prstGeom>
          <a:solidFill>
            <a:schemeClr val="tx1"/>
          </a:solidFill>
          <a:ln w="9525" cmpd="sng">
            <a:solidFill>
              <a:schemeClr val="tx1"/>
            </a:solidFill>
            <a:miter lim="800000"/>
            <a:headEnd/>
            <a:tailEnd/>
          </a:ln>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marL="29718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marL="34290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marL="38862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algn="ctr"/>
            <a:r>
              <a:rPr lang="ja-JP" altLang="en-US" sz="2800">
                <a:solidFill>
                  <a:schemeClr val="bg1"/>
                </a:solidFill>
                <a:sym typeface="Calibri" panose="020F0502020204030204" pitchFamily="34" charset="0"/>
              </a:rPr>
              <a:t>体験と</a:t>
            </a:r>
            <a:r>
              <a:rPr lang="en-US" altLang="ja-JP" sz="2800">
                <a:solidFill>
                  <a:schemeClr val="bg1"/>
                </a:solidFill>
                <a:sym typeface="Calibri" panose="020F0502020204030204" pitchFamily="34" charset="0"/>
              </a:rPr>
              <a:t>Promotion</a:t>
            </a:r>
            <a:endParaRPr lang="ja-JP" altLang="ja-JP" sz="2800" dirty="0">
              <a:solidFill>
                <a:schemeClr val="bg1"/>
              </a:solidFill>
              <a:sym typeface="Calibri" panose="020F0502020204030204" pitchFamily="34" charset="0"/>
            </a:endParaRPr>
          </a:p>
        </p:txBody>
      </p:sp>
      <p:sp>
        <p:nvSpPr>
          <p:cNvPr id="2" name="テキスト ボックス 1"/>
          <p:cNvSpPr txBox="1"/>
          <p:nvPr/>
        </p:nvSpPr>
        <p:spPr>
          <a:xfrm>
            <a:off x="715132" y="4277093"/>
            <a:ext cx="10768083" cy="769441"/>
          </a:xfrm>
          <a:prstGeom prst="rect">
            <a:avLst/>
          </a:prstGeom>
          <a:noFill/>
        </p:spPr>
        <p:txBody>
          <a:bodyPr wrap="square" rtlCol="0">
            <a:spAutoFit/>
          </a:bodyPr>
          <a:lstStyle/>
          <a:p>
            <a:pPr algn="ctr"/>
            <a:r>
              <a:rPr kumimoji="1" lang="ja-JP" altLang="en-US" sz="4400" dirty="0" smtClean="0"/>
              <a:t>本研究が注目</a:t>
            </a:r>
            <a:r>
              <a:rPr kumimoji="1" lang="ja-JP" altLang="en-US" sz="4400" dirty="0"/>
              <a:t>するべき点はそこではない</a:t>
            </a:r>
            <a:r>
              <a:rPr kumimoji="1" lang="en-US" altLang="ja-JP" sz="4400" dirty="0"/>
              <a:t>!!!</a:t>
            </a:r>
            <a:endParaRPr kumimoji="1" lang="ja-JP" altLang="en-US" sz="4400" dirty="0"/>
          </a:p>
        </p:txBody>
      </p:sp>
      <p:sp>
        <p:nvSpPr>
          <p:cNvPr id="3" name="テキスト ボックス 2"/>
          <p:cNvSpPr txBox="1"/>
          <p:nvPr/>
        </p:nvSpPr>
        <p:spPr>
          <a:xfrm>
            <a:off x="2338369" y="1951630"/>
            <a:ext cx="7521611" cy="1077218"/>
          </a:xfrm>
          <a:prstGeom prst="rect">
            <a:avLst/>
          </a:prstGeom>
          <a:noFill/>
        </p:spPr>
        <p:txBody>
          <a:bodyPr wrap="none" rtlCol="0">
            <a:spAutoFit/>
          </a:bodyPr>
          <a:lstStyle/>
          <a:p>
            <a:pPr algn="ctr"/>
            <a:r>
              <a:rPr kumimoji="1" lang="ja-JP" altLang="en-US" sz="2400" dirty="0"/>
              <a:t>バルミューダの製品や体験など</a:t>
            </a:r>
            <a:endParaRPr kumimoji="1" lang="en-US" altLang="ja-JP" sz="2400" dirty="0"/>
          </a:p>
          <a:p>
            <a:pPr algn="ctr"/>
            <a:r>
              <a:rPr kumimoji="1" lang="ja-JP" altLang="en-US" sz="2400" dirty="0"/>
              <a:t>いわゆる</a:t>
            </a:r>
            <a:r>
              <a:rPr kumimoji="1" lang="en-US" altLang="ja-JP" sz="2400" dirty="0"/>
              <a:t>4P</a:t>
            </a:r>
            <a:r>
              <a:rPr kumimoji="1" lang="ja-JP" altLang="en-US" sz="2400" dirty="0"/>
              <a:t>の</a:t>
            </a:r>
            <a:r>
              <a:rPr kumimoji="1" lang="en-US" altLang="ja-JP" sz="4000" dirty="0">
                <a:solidFill>
                  <a:srgbClr val="FF0000"/>
                </a:solidFill>
              </a:rPr>
              <a:t>Product</a:t>
            </a:r>
            <a:r>
              <a:rPr kumimoji="1" lang="ja-JP" altLang="en-US" sz="2400" dirty="0"/>
              <a:t>の部分に焦点を当てている。</a:t>
            </a:r>
          </a:p>
        </p:txBody>
      </p:sp>
      <p:sp>
        <p:nvSpPr>
          <p:cNvPr id="4" name="テキスト ボックス 3"/>
          <p:cNvSpPr txBox="1"/>
          <p:nvPr/>
        </p:nvSpPr>
        <p:spPr>
          <a:xfrm>
            <a:off x="4892753" y="3815428"/>
            <a:ext cx="2412840" cy="461665"/>
          </a:xfrm>
          <a:prstGeom prst="rect">
            <a:avLst/>
          </a:prstGeom>
          <a:noFill/>
        </p:spPr>
        <p:txBody>
          <a:bodyPr wrap="none" rtlCol="0">
            <a:spAutoFit/>
          </a:bodyPr>
          <a:lstStyle/>
          <a:p>
            <a:r>
              <a:rPr kumimoji="1" lang="ja-JP" altLang="en-US" sz="2400" dirty="0"/>
              <a:t>しかしながら</a:t>
            </a:r>
            <a:r>
              <a:rPr kumimoji="1" lang="ja-JP" altLang="en-US" sz="2400" dirty="0" err="1"/>
              <a:t>、、、</a:t>
            </a:r>
            <a:endParaRPr kumimoji="1" lang="ja-JP" altLang="en-US" sz="2400" dirty="0"/>
          </a:p>
        </p:txBody>
      </p:sp>
      <p:sp>
        <p:nvSpPr>
          <p:cNvPr id="6" name="スライド番号プレースホルダー 5"/>
          <p:cNvSpPr>
            <a:spLocks noGrp="1"/>
          </p:cNvSpPr>
          <p:nvPr>
            <p:ph type="sldNum" sz="quarter" idx="12"/>
          </p:nvPr>
        </p:nvSpPr>
        <p:spPr/>
        <p:txBody>
          <a:bodyPr/>
          <a:lstStyle/>
          <a:p>
            <a:fld id="{7F2DD949-E39E-4BBF-B5B0-83EF500B9537}" type="slidenum">
              <a:rPr lang="ja-JP" altLang="en-US" sz="1800" smtClean="0">
                <a:solidFill>
                  <a:schemeClr val="tx1"/>
                </a:solidFill>
              </a:rPr>
              <a:pPr/>
              <a:t>27</a:t>
            </a:fld>
            <a:endParaRPr lang="ja-JP" altLang="en-US" sz="2800">
              <a:solidFill>
                <a:schemeClr val="tx1"/>
              </a:solidFill>
            </a:endParaRPr>
          </a:p>
        </p:txBody>
      </p:sp>
    </p:spTree>
    <p:extLst>
      <p:ext uri="{BB962C8B-B14F-4D97-AF65-F5344CB8AC3E}">
        <p14:creationId xmlns:p14="http://schemas.microsoft.com/office/powerpoint/2010/main" val="3544180703"/>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ChangeArrowheads="1"/>
          </p:cNvSpPr>
          <p:nvPr/>
        </p:nvSpPr>
        <p:spPr bwMode="auto">
          <a:xfrm>
            <a:off x="0" y="0"/>
            <a:ext cx="12198350" cy="576263"/>
          </a:xfrm>
          <a:prstGeom prst="rect">
            <a:avLst/>
          </a:prstGeom>
          <a:solidFill>
            <a:schemeClr val="tx1"/>
          </a:solidFill>
          <a:ln w="9525" cmpd="sng">
            <a:solidFill>
              <a:schemeClr val="tx1"/>
            </a:solidFill>
            <a:miter lim="800000"/>
            <a:headEnd/>
            <a:tailEnd/>
          </a:ln>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marL="29718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marL="34290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marL="38862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algn="ctr"/>
            <a:r>
              <a:rPr lang="ja-JP" altLang="en-US" sz="2800">
                <a:solidFill>
                  <a:schemeClr val="bg1"/>
                </a:solidFill>
                <a:sym typeface="Calibri" panose="020F0502020204030204" pitchFamily="34" charset="0"/>
              </a:rPr>
              <a:t>体験と</a:t>
            </a:r>
            <a:r>
              <a:rPr lang="en-US" altLang="ja-JP" sz="2800">
                <a:solidFill>
                  <a:schemeClr val="bg1"/>
                </a:solidFill>
                <a:sym typeface="Calibri" panose="020F0502020204030204" pitchFamily="34" charset="0"/>
              </a:rPr>
              <a:t>Promotion</a:t>
            </a:r>
            <a:endParaRPr lang="ja-JP" altLang="ja-JP" sz="2800" dirty="0">
              <a:solidFill>
                <a:schemeClr val="bg1"/>
              </a:solidFill>
              <a:sym typeface="Calibri" panose="020F0502020204030204" pitchFamily="34" charset="0"/>
            </a:endParaRPr>
          </a:p>
        </p:txBody>
      </p:sp>
      <p:sp>
        <p:nvSpPr>
          <p:cNvPr id="2" name="テキスト ボックス 1"/>
          <p:cNvSpPr txBox="1"/>
          <p:nvPr/>
        </p:nvSpPr>
        <p:spPr>
          <a:xfrm>
            <a:off x="339819" y="1567439"/>
            <a:ext cx="11518710" cy="954107"/>
          </a:xfrm>
          <a:prstGeom prst="rect">
            <a:avLst/>
          </a:prstGeom>
          <a:noFill/>
        </p:spPr>
        <p:txBody>
          <a:bodyPr wrap="square" rtlCol="0">
            <a:spAutoFit/>
          </a:bodyPr>
          <a:lstStyle/>
          <a:p>
            <a:pPr algn="ctr"/>
            <a:r>
              <a:rPr kumimoji="1" lang="ja-JP" altLang="en-US" sz="2400" dirty="0"/>
              <a:t>そもそも体験を良くしても</a:t>
            </a:r>
            <a:endParaRPr kumimoji="1" lang="en-US" altLang="ja-JP" sz="3200" dirty="0"/>
          </a:p>
          <a:p>
            <a:pPr algn="ctr"/>
            <a:r>
              <a:rPr kumimoji="1" lang="ja-JP" altLang="en-US" sz="3200" dirty="0"/>
              <a:t>それを知ってもらえなければ、何も意味がない。</a:t>
            </a:r>
          </a:p>
        </p:txBody>
      </p:sp>
      <p:sp>
        <p:nvSpPr>
          <p:cNvPr id="4" name="テキスト ボックス 3"/>
          <p:cNvSpPr txBox="1"/>
          <p:nvPr/>
        </p:nvSpPr>
        <p:spPr>
          <a:xfrm>
            <a:off x="357057" y="3785678"/>
            <a:ext cx="11484234" cy="1323439"/>
          </a:xfrm>
          <a:prstGeom prst="rect">
            <a:avLst/>
          </a:prstGeom>
          <a:noFill/>
        </p:spPr>
        <p:txBody>
          <a:bodyPr wrap="none" rtlCol="0">
            <a:spAutoFit/>
          </a:bodyPr>
          <a:lstStyle/>
          <a:p>
            <a:pPr algn="ctr"/>
            <a:r>
              <a:rPr lang="ja-JP" altLang="en-US" sz="3200" dirty="0"/>
              <a:t>BALMUDA The Toasterは体験を伝える方法</a:t>
            </a:r>
            <a:endParaRPr lang="en-US" altLang="ja-JP" sz="3200" dirty="0"/>
          </a:p>
          <a:p>
            <a:pPr algn="ctr"/>
            <a:r>
              <a:rPr lang="ja-JP" altLang="en-US" sz="3200" dirty="0"/>
              <a:t>いわゆる</a:t>
            </a:r>
            <a:r>
              <a:rPr lang="en-US" altLang="ja-JP" sz="4800" u="sng" dirty="0">
                <a:solidFill>
                  <a:srgbClr val="FF0000"/>
                </a:solidFill>
              </a:rPr>
              <a:t>Promotion</a:t>
            </a:r>
            <a:r>
              <a:rPr lang="ja-JP" altLang="en-US" sz="4800" u="sng" dirty="0">
                <a:solidFill>
                  <a:srgbClr val="FF0000"/>
                </a:solidFill>
              </a:rPr>
              <a:t>部分が非常に優れていた。</a:t>
            </a:r>
          </a:p>
        </p:txBody>
      </p:sp>
      <p:sp>
        <p:nvSpPr>
          <p:cNvPr id="5" name="スライド番号プレースホルダー 4"/>
          <p:cNvSpPr>
            <a:spLocks noGrp="1"/>
          </p:cNvSpPr>
          <p:nvPr>
            <p:ph type="sldNum" sz="quarter" idx="12"/>
          </p:nvPr>
        </p:nvSpPr>
        <p:spPr/>
        <p:txBody>
          <a:bodyPr/>
          <a:lstStyle/>
          <a:p>
            <a:fld id="{7F2DD949-E39E-4BBF-B5B0-83EF500B9537}" type="slidenum">
              <a:rPr lang="ja-JP" altLang="en-US" sz="1800" smtClean="0">
                <a:solidFill>
                  <a:schemeClr val="tx1"/>
                </a:solidFill>
              </a:rPr>
              <a:pPr/>
              <a:t>28</a:t>
            </a:fld>
            <a:endParaRPr lang="ja-JP" altLang="en-US" sz="2800">
              <a:solidFill>
                <a:schemeClr val="tx1"/>
              </a:solidFill>
            </a:endParaRPr>
          </a:p>
        </p:txBody>
      </p:sp>
    </p:spTree>
    <p:extLst>
      <p:ext uri="{BB962C8B-B14F-4D97-AF65-F5344CB8AC3E}">
        <p14:creationId xmlns:p14="http://schemas.microsoft.com/office/powerpoint/2010/main" val="2981624160"/>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ChangeArrowheads="1"/>
          </p:cNvSpPr>
          <p:nvPr/>
        </p:nvSpPr>
        <p:spPr bwMode="auto">
          <a:xfrm>
            <a:off x="0" y="0"/>
            <a:ext cx="12198350" cy="576263"/>
          </a:xfrm>
          <a:prstGeom prst="rect">
            <a:avLst/>
          </a:prstGeom>
          <a:solidFill>
            <a:schemeClr val="tx1"/>
          </a:solidFill>
          <a:ln w="9525">
            <a:solidFill>
              <a:schemeClr val="tx1"/>
            </a:solidFill>
            <a:miter lim="800000"/>
            <a:headEnd/>
            <a:tailEnd/>
          </a:ln>
        </p:spPr>
        <p:txBody>
          <a:bodyPr wrap="none" anchor="ctr"/>
          <a:lstStyle>
            <a:lvl1pPr>
              <a:buFont typeface="Arial" panose="020B0604020202020204" pitchFamily="34" charset="0"/>
              <a:defRPr>
                <a:solidFill>
                  <a:schemeClr val="tx1"/>
                </a:solidFill>
                <a:latin typeface="Arial" panose="020B0604020202020204" pitchFamily="34" charset="0"/>
                <a:ea typeface="ＭＳ Ｐゴシック" panose="020B0600070205080204" pitchFamily="50" charset="-128"/>
              </a:defRPr>
            </a:lvl1pPr>
            <a:lvl2pPr marL="742950" indent="-285750">
              <a:buFont typeface="Arial" panose="020B0604020202020204" pitchFamily="34" charset="0"/>
              <a:defRPr>
                <a:solidFill>
                  <a:schemeClr val="tx1"/>
                </a:solidFill>
                <a:latin typeface="Arial" panose="020B0604020202020204" pitchFamily="34" charset="0"/>
                <a:ea typeface="ＭＳ Ｐゴシック" panose="020B0600070205080204" pitchFamily="50" charset="-128"/>
              </a:defRPr>
            </a:lvl2pPr>
            <a:lvl3pPr marL="1143000" indent="-228600">
              <a:buFont typeface="Arial" panose="020B0604020202020204" pitchFamily="34" charset="0"/>
              <a:defRPr>
                <a:solidFill>
                  <a:schemeClr val="tx1"/>
                </a:solidFill>
                <a:latin typeface="Arial" panose="020B0604020202020204" pitchFamily="34" charset="0"/>
                <a:ea typeface="ＭＳ Ｐゴシック" panose="020B0600070205080204" pitchFamily="50" charset="-128"/>
              </a:defRPr>
            </a:lvl3pPr>
            <a:lvl4pPr marL="1600200" indent="-228600">
              <a:buFont typeface="Arial" panose="020B0604020202020204" pitchFamily="34" charset="0"/>
              <a:defRPr>
                <a:solidFill>
                  <a:schemeClr val="tx1"/>
                </a:solidFill>
                <a:latin typeface="Arial" panose="020B0604020202020204" pitchFamily="34" charset="0"/>
                <a:ea typeface="ＭＳ Ｐゴシック" panose="020B0600070205080204" pitchFamily="50" charset="-128"/>
              </a:defRPr>
            </a:lvl4pPr>
            <a:lvl5pPr marL="2057400" indent="-228600">
              <a:buFont typeface="Arial" panose="020B0604020202020204" pitchFamily="34" charset="0"/>
              <a:defRPr>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ＭＳ Ｐゴシック" panose="020B0600070205080204" pitchFamily="50" charset="-128"/>
              </a:defRPr>
            </a:lvl9pPr>
          </a:lstStyle>
          <a:p>
            <a:pPr algn="ctr"/>
            <a:r>
              <a:rPr lang="ja-JP" altLang="en-US" sz="2800">
                <a:solidFill>
                  <a:schemeClr val="bg1"/>
                </a:solidFill>
                <a:sym typeface="Calibri" panose="020F0502020204030204" pitchFamily="34" charset="0"/>
              </a:rPr>
              <a:t>体験と</a:t>
            </a:r>
            <a:r>
              <a:rPr lang="en-US" altLang="ja-JP" sz="2800">
                <a:solidFill>
                  <a:schemeClr val="bg1"/>
                </a:solidFill>
                <a:sym typeface="Calibri" panose="020F0502020204030204" pitchFamily="34" charset="0"/>
              </a:rPr>
              <a:t>Promotion</a:t>
            </a:r>
            <a:endParaRPr lang="ja-JP" altLang="ja-JP" sz="2800" dirty="0">
              <a:solidFill>
                <a:schemeClr val="bg1"/>
              </a:solidFill>
              <a:sym typeface="Calibri" panose="020F0502020204030204" pitchFamily="34" charset="0"/>
            </a:endParaRPr>
          </a:p>
        </p:txBody>
      </p:sp>
      <p:sp>
        <p:nvSpPr>
          <p:cNvPr id="14339" name="Text Box 3"/>
          <p:cNvSpPr>
            <a:spLocks noChangeArrowheads="1"/>
          </p:cNvSpPr>
          <p:nvPr/>
        </p:nvSpPr>
        <p:spPr bwMode="auto">
          <a:xfrm>
            <a:off x="869950" y="768350"/>
            <a:ext cx="10506075" cy="954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anose="020B0604020202020204" pitchFamily="34" charset="0"/>
              <a:defRPr>
                <a:solidFill>
                  <a:schemeClr val="tx1"/>
                </a:solidFill>
                <a:latin typeface="Arial" panose="020B0604020202020204" pitchFamily="34" charset="0"/>
                <a:ea typeface="ＭＳ Ｐゴシック" panose="020B0600070205080204" pitchFamily="50" charset="-128"/>
              </a:defRPr>
            </a:lvl1pPr>
            <a:lvl2pPr marL="742950" indent="-285750">
              <a:buFont typeface="Arial" panose="020B0604020202020204" pitchFamily="34" charset="0"/>
              <a:defRPr>
                <a:solidFill>
                  <a:schemeClr val="tx1"/>
                </a:solidFill>
                <a:latin typeface="Arial" panose="020B0604020202020204" pitchFamily="34" charset="0"/>
                <a:ea typeface="ＭＳ Ｐゴシック" panose="020B0600070205080204" pitchFamily="50" charset="-128"/>
              </a:defRPr>
            </a:lvl2pPr>
            <a:lvl3pPr marL="1143000" indent="-228600">
              <a:buFont typeface="Arial" panose="020B0604020202020204" pitchFamily="34" charset="0"/>
              <a:defRPr>
                <a:solidFill>
                  <a:schemeClr val="tx1"/>
                </a:solidFill>
                <a:latin typeface="Arial" panose="020B0604020202020204" pitchFamily="34" charset="0"/>
                <a:ea typeface="ＭＳ Ｐゴシック" panose="020B0600070205080204" pitchFamily="50" charset="-128"/>
              </a:defRPr>
            </a:lvl3pPr>
            <a:lvl4pPr marL="1600200" indent="-228600">
              <a:buFont typeface="Arial" panose="020B0604020202020204" pitchFamily="34" charset="0"/>
              <a:defRPr>
                <a:solidFill>
                  <a:schemeClr val="tx1"/>
                </a:solidFill>
                <a:latin typeface="Arial" panose="020B0604020202020204" pitchFamily="34" charset="0"/>
                <a:ea typeface="ＭＳ Ｐゴシック" panose="020B0600070205080204" pitchFamily="50" charset="-128"/>
              </a:defRPr>
            </a:lvl4pPr>
            <a:lvl5pPr marL="2057400" indent="-228600">
              <a:buFont typeface="Arial" panose="020B0604020202020204" pitchFamily="34" charset="0"/>
              <a:defRPr>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ＭＳ Ｐゴシック" panose="020B0600070205080204" pitchFamily="50" charset="-128"/>
              </a:defRPr>
            </a:lvl9pPr>
          </a:lstStyle>
          <a:p>
            <a:pPr algn="ctr"/>
            <a:r>
              <a:rPr lang="ja-JP" altLang="en-US" sz="2400" dirty="0">
                <a:solidFill>
                  <a:srgbClr val="000000"/>
                </a:solidFill>
                <a:sym typeface="Calibri" panose="020F0502020204030204" pitchFamily="34" charset="0"/>
              </a:rPr>
              <a:t>BALMUDA The Toasterは</a:t>
            </a:r>
            <a:r>
              <a:rPr lang="en-US" altLang="ja-JP" sz="3200" u="sng" dirty="0">
                <a:solidFill>
                  <a:srgbClr val="FF0000"/>
                </a:solidFill>
                <a:sym typeface="Calibri" panose="020F0502020204030204" pitchFamily="34" charset="0"/>
              </a:rPr>
              <a:t>web</a:t>
            </a:r>
            <a:r>
              <a:rPr lang="ja-JP" altLang="en-US" sz="3200" u="sng" dirty="0">
                <a:solidFill>
                  <a:srgbClr val="FF0000"/>
                </a:solidFill>
                <a:sym typeface="Calibri" panose="020F0502020204030204" pitchFamily="34" charset="0"/>
              </a:rPr>
              <a:t>サイト</a:t>
            </a:r>
            <a:endParaRPr lang="en-US" altLang="ja-JP" sz="3200" u="sng" dirty="0">
              <a:solidFill>
                <a:srgbClr val="FF0000"/>
              </a:solidFill>
              <a:sym typeface="Calibri" panose="020F0502020204030204" pitchFamily="34" charset="0"/>
            </a:endParaRPr>
          </a:p>
          <a:p>
            <a:pPr algn="ctr"/>
            <a:r>
              <a:rPr lang="ja-JP" altLang="en-US" sz="2400" dirty="0">
                <a:solidFill>
                  <a:srgbClr val="000000"/>
                </a:solidFill>
                <a:sym typeface="Calibri" panose="020F0502020204030204" pitchFamily="34" charset="0"/>
              </a:rPr>
              <a:t>で他のトースターと圧倒的違いを見せている。</a:t>
            </a:r>
            <a:endParaRPr lang="ja-JP" altLang="en-US" dirty="0"/>
          </a:p>
        </p:txBody>
      </p:sp>
      <p:sp>
        <p:nvSpPr>
          <p:cNvPr id="14340" name="双方向矢印 442"/>
          <p:cNvSpPr>
            <a:spLocks noChangeShapeType="1"/>
          </p:cNvSpPr>
          <p:nvPr/>
        </p:nvSpPr>
        <p:spPr bwMode="auto">
          <a:xfrm>
            <a:off x="2497138" y="4170363"/>
            <a:ext cx="7199312" cy="1587"/>
          </a:xfrm>
          <a:prstGeom prst="line">
            <a:avLst/>
          </a:prstGeom>
          <a:noFill/>
          <a:ln w="63500">
            <a:solidFill>
              <a:schemeClr val="tx1"/>
            </a:solidFill>
            <a:round/>
            <a:headEnd type="triangle" w="med" len="med"/>
            <a:tailEnd type="triangle" w="med" len="med"/>
          </a:ln>
          <a:extLst>
            <a:ext uri="{909E8E84-426E-40DD-AFC4-6F175D3DCCD1}">
              <a14:hiddenFill xmlns:a14="http://schemas.microsoft.com/office/drawing/2010/main">
                <a:noFill/>
              </a14:hiddenFill>
            </a:ext>
          </a:extLst>
        </p:spPr>
        <p:txBody>
          <a:bodyPr/>
          <a:lstStyle/>
          <a:p>
            <a:endParaRPr lang="ja-JP" altLang="en-US"/>
          </a:p>
        </p:txBody>
      </p:sp>
      <p:sp>
        <p:nvSpPr>
          <p:cNvPr id="14341" name="双方向矢印 444"/>
          <p:cNvSpPr>
            <a:spLocks noChangeShapeType="1"/>
          </p:cNvSpPr>
          <p:nvPr/>
        </p:nvSpPr>
        <p:spPr bwMode="auto">
          <a:xfrm flipH="1">
            <a:off x="6096000" y="2420938"/>
            <a:ext cx="1588" cy="3671887"/>
          </a:xfrm>
          <a:prstGeom prst="line">
            <a:avLst/>
          </a:prstGeom>
          <a:noFill/>
          <a:ln w="63500">
            <a:solidFill>
              <a:schemeClr val="tx1"/>
            </a:solidFill>
            <a:round/>
            <a:headEnd type="triangle" w="med" len="med"/>
            <a:tailEnd type="triangle" w="med" len="med"/>
          </a:ln>
          <a:extLst>
            <a:ext uri="{909E8E84-426E-40DD-AFC4-6F175D3DCCD1}">
              <a14:hiddenFill xmlns:a14="http://schemas.microsoft.com/office/drawing/2010/main">
                <a:noFill/>
              </a14:hiddenFill>
            </a:ext>
          </a:extLst>
        </p:spPr>
        <p:txBody>
          <a:bodyPr/>
          <a:lstStyle/>
          <a:p>
            <a:endParaRPr lang="ja-JP" altLang="en-US" dirty="0"/>
          </a:p>
        </p:txBody>
      </p:sp>
      <p:sp>
        <p:nvSpPr>
          <p:cNvPr id="14342" name="Text Box 6"/>
          <p:cNvSpPr>
            <a:spLocks noChangeArrowheads="1"/>
          </p:cNvSpPr>
          <p:nvPr/>
        </p:nvSpPr>
        <p:spPr bwMode="auto">
          <a:xfrm>
            <a:off x="153086" y="2529743"/>
            <a:ext cx="3092450"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anose="020B0604020202020204" pitchFamily="34" charset="0"/>
              <a:defRPr>
                <a:solidFill>
                  <a:schemeClr val="tx1"/>
                </a:solidFill>
                <a:latin typeface="Arial" panose="020B0604020202020204" pitchFamily="34" charset="0"/>
                <a:ea typeface="ＭＳ Ｐゴシック" panose="020B0600070205080204" pitchFamily="50" charset="-128"/>
              </a:defRPr>
            </a:lvl1pPr>
            <a:lvl2pPr marL="742950" indent="-285750">
              <a:buFont typeface="Arial" panose="020B0604020202020204" pitchFamily="34" charset="0"/>
              <a:defRPr>
                <a:solidFill>
                  <a:schemeClr val="tx1"/>
                </a:solidFill>
                <a:latin typeface="Arial" panose="020B0604020202020204" pitchFamily="34" charset="0"/>
                <a:ea typeface="ＭＳ Ｐゴシック" panose="020B0600070205080204" pitchFamily="50" charset="-128"/>
              </a:defRPr>
            </a:lvl2pPr>
            <a:lvl3pPr marL="1143000" indent="-228600">
              <a:buFont typeface="Arial" panose="020B0604020202020204" pitchFamily="34" charset="0"/>
              <a:defRPr>
                <a:solidFill>
                  <a:schemeClr val="tx1"/>
                </a:solidFill>
                <a:latin typeface="Arial" panose="020B0604020202020204" pitchFamily="34" charset="0"/>
                <a:ea typeface="ＭＳ Ｐゴシック" panose="020B0600070205080204" pitchFamily="50" charset="-128"/>
              </a:defRPr>
            </a:lvl3pPr>
            <a:lvl4pPr marL="1600200" indent="-228600">
              <a:buFont typeface="Arial" panose="020B0604020202020204" pitchFamily="34" charset="0"/>
              <a:defRPr>
                <a:solidFill>
                  <a:schemeClr val="tx1"/>
                </a:solidFill>
                <a:latin typeface="Arial" panose="020B0604020202020204" pitchFamily="34" charset="0"/>
                <a:ea typeface="ＭＳ Ｐゴシック" panose="020B0600070205080204" pitchFamily="50" charset="-128"/>
              </a:defRPr>
            </a:lvl4pPr>
            <a:lvl5pPr marL="2057400" indent="-228600">
              <a:buFont typeface="Arial" panose="020B0604020202020204" pitchFamily="34" charset="0"/>
              <a:defRPr>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ＭＳ Ｐゴシック" panose="020B0600070205080204" pitchFamily="50" charset="-128"/>
              </a:defRPr>
            </a:lvl9pPr>
          </a:lstStyle>
          <a:p>
            <a:pPr algn="ctr"/>
            <a:r>
              <a:rPr lang="ja-JP" altLang="en-US" sz="1000" dirty="0">
                <a:solidFill>
                  <a:srgbClr val="000000"/>
                </a:solidFill>
                <a:sym typeface="Calibri" panose="020F0502020204030204" pitchFamily="34" charset="0"/>
              </a:rPr>
              <a:t>※</a:t>
            </a:r>
            <a:r>
              <a:rPr lang="zh-TW" altLang="en-US" sz="1000" dirty="0"/>
              <a:t>集計日：</a:t>
            </a:r>
            <a:r>
              <a:rPr lang="en-US" altLang="zh-TW" sz="1000" dirty="0"/>
              <a:t>11</a:t>
            </a:r>
            <a:r>
              <a:rPr lang="zh-TW" altLang="en-US" sz="1000" dirty="0"/>
              <a:t>月</a:t>
            </a:r>
            <a:r>
              <a:rPr lang="en-US" altLang="zh-TW" sz="1000" dirty="0"/>
              <a:t>27</a:t>
            </a:r>
            <a:r>
              <a:rPr lang="zh-TW" altLang="en-US" sz="1000" dirty="0"/>
              <a:t>日～</a:t>
            </a:r>
            <a:r>
              <a:rPr lang="en-US" altLang="zh-TW" sz="1000" dirty="0"/>
              <a:t>12</a:t>
            </a:r>
            <a:r>
              <a:rPr lang="zh-TW" altLang="en-US" sz="1000" dirty="0"/>
              <a:t>月</a:t>
            </a:r>
            <a:r>
              <a:rPr lang="en-US" altLang="zh-TW" sz="1000" dirty="0"/>
              <a:t>3</a:t>
            </a:r>
            <a:r>
              <a:rPr lang="zh-TW" altLang="en-US" sz="1000" dirty="0"/>
              <a:t>日</a:t>
            </a:r>
            <a:r>
              <a:rPr lang="ja-JP" altLang="en-US" sz="1000" dirty="0">
                <a:solidFill>
                  <a:srgbClr val="000000"/>
                </a:solidFill>
                <a:sym typeface="Calibri" panose="020F0502020204030204" pitchFamily="34" charset="0"/>
              </a:rPr>
              <a:t>のランキング集計結果</a:t>
            </a:r>
            <a:endParaRPr lang="ja-JP" altLang="en-US" dirty="0"/>
          </a:p>
        </p:txBody>
      </p:sp>
      <p:sp>
        <p:nvSpPr>
          <p:cNvPr id="14343" name="Text Box 7"/>
          <p:cNvSpPr>
            <a:spLocks noChangeArrowheads="1"/>
          </p:cNvSpPr>
          <p:nvPr/>
        </p:nvSpPr>
        <p:spPr bwMode="auto">
          <a:xfrm>
            <a:off x="475349" y="1833602"/>
            <a:ext cx="2447925"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anose="020B0604020202020204" pitchFamily="34" charset="0"/>
              <a:defRPr>
                <a:solidFill>
                  <a:schemeClr val="tx1"/>
                </a:solidFill>
                <a:latin typeface="Arial" panose="020B0604020202020204" pitchFamily="34" charset="0"/>
                <a:ea typeface="ＭＳ Ｐゴシック" panose="020B0600070205080204" pitchFamily="50" charset="-128"/>
              </a:defRPr>
            </a:lvl1pPr>
            <a:lvl2pPr marL="742950" indent="-285750">
              <a:buFont typeface="Arial" panose="020B0604020202020204" pitchFamily="34" charset="0"/>
              <a:defRPr>
                <a:solidFill>
                  <a:schemeClr val="tx1"/>
                </a:solidFill>
                <a:latin typeface="Arial" panose="020B0604020202020204" pitchFamily="34" charset="0"/>
                <a:ea typeface="ＭＳ Ｐゴシック" panose="020B0600070205080204" pitchFamily="50" charset="-128"/>
              </a:defRPr>
            </a:lvl2pPr>
            <a:lvl3pPr marL="1143000" indent="-228600">
              <a:buFont typeface="Arial" panose="020B0604020202020204" pitchFamily="34" charset="0"/>
              <a:defRPr>
                <a:solidFill>
                  <a:schemeClr val="tx1"/>
                </a:solidFill>
                <a:latin typeface="Arial" panose="020B0604020202020204" pitchFamily="34" charset="0"/>
                <a:ea typeface="ＭＳ Ｐゴシック" panose="020B0600070205080204" pitchFamily="50" charset="-128"/>
              </a:defRPr>
            </a:lvl3pPr>
            <a:lvl4pPr marL="1600200" indent="-228600">
              <a:buFont typeface="Arial" panose="020B0604020202020204" pitchFamily="34" charset="0"/>
              <a:defRPr>
                <a:solidFill>
                  <a:schemeClr val="tx1"/>
                </a:solidFill>
                <a:latin typeface="Arial" panose="020B0604020202020204" pitchFamily="34" charset="0"/>
                <a:ea typeface="ＭＳ Ｐゴシック" panose="020B0600070205080204" pitchFamily="50" charset="-128"/>
              </a:defRPr>
            </a:lvl4pPr>
            <a:lvl5pPr marL="2057400" indent="-228600">
              <a:buFont typeface="Arial" panose="020B0604020202020204" pitchFamily="34" charset="0"/>
              <a:defRPr>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ＭＳ Ｐゴシック" panose="020B0600070205080204" pitchFamily="50" charset="-128"/>
              </a:defRPr>
            </a:lvl9pPr>
          </a:lstStyle>
          <a:p>
            <a:pPr algn="ctr"/>
            <a:r>
              <a:rPr lang="ja-JP" altLang="en-US" dirty="0">
                <a:solidFill>
                  <a:srgbClr val="000000"/>
                </a:solidFill>
                <a:sym typeface="Calibri" panose="020F0502020204030204" pitchFamily="34" charset="0"/>
              </a:rPr>
              <a:t>楽天トースター </a:t>
            </a:r>
          </a:p>
          <a:p>
            <a:pPr algn="ctr"/>
            <a:r>
              <a:rPr lang="ja-JP" altLang="en-US" dirty="0">
                <a:solidFill>
                  <a:srgbClr val="000000"/>
                </a:solidFill>
                <a:sym typeface="Calibri" panose="020F0502020204030204" pitchFamily="34" charset="0"/>
              </a:rPr>
              <a:t>人気ランキング</a:t>
            </a:r>
            <a:endParaRPr lang="ja-JP" altLang="en-US" dirty="0"/>
          </a:p>
        </p:txBody>
      </p:sp>
      <p:sp>
        <p:nvSpPr>
          <p:cNvPr id="14344" name="テキスト ボックス 1"/>
          <p:cNvSpPr>
            <a:spLocks noChangeArrowheads="1"/>
          </p:cNvSpPr>
          <p:nvPr/>
        </p:nvSpPr>
        <p:spPr bwMode="auto">
          <a:xfrm>
            <a:off x="-1027113" y="3357563"/>
            <a:ext cx="185738"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buFont typeface="Arial" panose="020B0604020202020204" pitchFamily="34" charset="0"/>
              <a:defRPr>
                <a:solidFill>
                  <a:schemeClr val="tx1"/>
                </a:solidFill>
                <a:latin typeface="Arial" panose="020B0604020202020204" pitchFamily="34" charset="0"/>
                <a:ea typeface="ＭＳ Ｐゴシック" panose="020B0600070205080204" pitchFamily="50" charset="-128"/>
              </a:defRPr>
            </a:lvl1pPr>
            <a:lvl2pPr marL="742950" indent="-285750">
              <a:buFont typeface="Arial" panose="020B0604020202020204" pitchFamily="34" charset="0"/>
              <a:defRPr>
                <a:solidFill>
                  <a:schemeClr val="tx1"/>
                </a:solidFill>
                <a:latin typeface="Arial" panose="020B0604020202020204" pitchFamily="34" charset="0"/>
                <a:ea typeface="ＭＳ Ｐゴシック" panose="020B0600070205080204" pitchFamily="50" charset="-128"/>
              </a:defRPr>
            </a:lvl2pPr>
            <a:lvl3pPr marL="1143000" indent="-228600">
              <a:buFont typeface="Arial" panose="020B0604020202020204" pitchFamily="34" charset="0"/>
              <a:defRPr>
                <a:solidFill>
                  <a:schemeClr val="tx1"/>
                </a:solidFill>
                <a:latin typeface="Arial" panose="020B0604020202020204" pitchFamily="34" charset="0"/>
                <a:ea typeface="ＭＳ Ｐゴシック" panose="020B0600070205080204" pitchFamily="50" charset="-128"/>
              </a:defRPr>
            </a:lvl3pPr>
            <a:lvl4pPr marL="1600200" indent="-228600">
              <a:buFont typeface="Arial" panose="020B0604020202020204" pitchFamily="34" charset="0"/>
              <a:defRPr>
                <a:solidFill>
                  <a:schemeClr val="tx1"/>
                </a:solidFill>
                <a:latin typeface="Arial" panose="020B0604020202020204" pitchFamily="34" charset="0"/>
                <a:ea typeface="ＭＳ Ｐゴシック" panose="020B0600070205080204" pitchFamily="50" charset="-128"/>
              </a:defRPr>
            </a:lvl4pPr>
            <a:lvl5pPr marL="2057400" indent="-228600">
              <a:buFont typeface="Arial" panose="020B0604020202020204" pitchFamily="34" charset="0"/>
              <a:defRPr>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ＭＳ Ｐゴシック" panose="020B0600070205080204" pitchFamily="50" charset="-128"/>
              </a:defRPr>
            </a:lvl9pPr>
          </a:lstStyle>
          <a:p>
            <a:endParaRPr lang="ja-JP" altLang="ja-JP">
              <a:solidFill>
                <a:srgbClr val="000000"/>
              </a:solidFill>
              <a:sym typeface="Calibri" panose="020F0502020204030204" pitchFamily="34" charset="0"/>
            </a:endParaRPr>
          </a:p>
        </p:txBody>
      </p:sp>
      <p:sp>
        <p:nvSpPr>
          <p:cNvPr id="2" name="テキスト ボックス 1"/>
          <p:cNvSpPr txBox="1"/>
          <p:nvPr/>
        </p:nvSpPr>
        <p:spPr>
          <a:xfrm>
            <a:off x="9696450" y="3667957"/>
            <a:ext cx="553998" cy="1007986"/>
          </a:xfrm>
          <a:prstGeom prst="rect">
            <a:avLst/>
          </a:prstGeom>
          <a:noFill/>
        </p:spPr>
        <p:txBody>
          <a:bodyPr vert="eaVert" wrap="square" rtlCol="0">
            <a:spAutoFit/>
          </a:bodyPr>
          <a:lstStyle/>
          <a:p>
            <a:pPr algn="ctr"/>
            <a:r>
              <a:rPr kumimoji="1" lang="ja-JP" altLang="en-US" sz="2400" dirty="0"/>
              <a:t>視覚的</a:t>
            </a:r>
          </a:p>
        </p:txBody>
      </p:sp>
      <p:sp>
        <p:nvSpPr>
          <p:cNvPr id="10" name="テキスト ボックス 9"/>
          <p:cNvSpPr txBox="1"/>
          <p:nvPr/>
        </p:nvSpPr>
        <p:spPr>
          <a:xfrm>
            <a:off x="2009089" y="3667957"/>
            <a:ext cx="553998" cy="1007986"/>
          </a:xfrm>
          <a:prstGeom prst="rect">
            <a:avLst/>
          </a:prstGeom>
          <a:noFill/>
        </p:spPr>
        <p:txBody>
          <a:bodyPr vert="eaVert" wrap="square" rtlCol="0">
            <a:spAutoFit/>
          </a:bodyPr>
          <a:lstStyle/>
          <a:p>
            <a:pPr algn="ctr"/>
            <a:r>
              <a:rPr kumimoji="1" lang="ja-JP" altLang="en-US" sz="2400" dirty="0"/>
              <a:t>文字的</a:t>
            </a:r>
          </a:p>
        </p:txBody>
      </p:sp>
      <p:sp>
        <p:nvSpPr>
          <p:cNvPr id="3" name="テキスト ボックス 2"/>
          <p:cNvSpPr txBox="1"/>
          <p:nvPr/>
        </p:nvSpPr>
        <p:spPr>
          <a:xfrm>
            <a:off x="5415101" y="2018655"/>
            <a:ext cx="1415772" cy="461665"/>
          </a:xfrm>
          <a:prstGeom prst="rect">
            <a:avLst/>
          </a:prstGeom>
          <a:noFill/>
        </p:spPr>
        <p:txBody>
          <a:bodyPr wrap="none" rtlCol="0">
            <a:spAutoFit/>
          </a:bodyPr>
          <a:lstStyle/>
          <a:p>
            <a:r>
              <a:rPr kumimoji="1" lang="ja-JP" altLang="en-US" sz="2400" dirty="0"/>
              <a:t>情報量多</a:t>
            </a:r>
          </a:p>
        </p:txBody>
      </p:sp>
      <p:sp>
        <p:nvSpPr>
          <p:cNvPr id="4" name="テキスト ボックス 3"/>
          <p:cNvSpPr txBox="1"/>
          <p:nvPr/>
        </p:nvSpPr>
        <p:spPr>
          <a:xfrm>
            <a:off x="5415148" y="6092825"/>
            <a:ext cx="1415772" cy="461665"/>
          </a:xfrm>
          <a:prstGeom prst="rect">
            <a:avLst/>
          </a:prstGeom>
          <a:noFill/>
        </p:spPr>
        <p:txBody>
          <a:bodyPr wrap="none" rtlCol="0">
            <a:spAutoFit/>
          </a:bodyPr>
          <a:lstStyle/>
          <a:p>
            <a:r>
              <a:rPr kumimoji="1" lang="ja-JP" altLang="en-US" sz="2400" dirty="0"/>
              <a:t>情報量少</a:t>
            </a:r>
          </a:p>
        </p:txBody>
      </p:sp>
      <p:pic>
        <p:nvPicPr>
          <p:cNvPr id="13" name="Picture 2"/>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8299590" y="2420938"/>
            <a:ext cx="1296924" cy="8080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pic>
      <p:sp>
        <p:nvSpPr>
          <p:cNvPr id="5" name="正方形/長方形 4"/>
          <p:cNvSpPr/>
          <p:nvPr/>
        </p:nvSpPr>
        <p:spPr>
          <a:xfrm>
            <a:off x="7932902" y="3203674"/>
            <a:ext cx="2030299" cy="307777"/>
          </a:xfrm>
          <a:prstGeom prst="rect">
            <a:avLst/>
          </a:prstGeom>
        </p:spPr>
        <p:txBody>
          <a:bodyPr wrap="none">
            <a:spAutoFit/>
          </a:bodyPr>
          <a:lstStyle/>
          <a:p>
            <a:r>
              <a:rPr lang="ja-JP" altLang="en-US" sz="1400" dirty="0">
                <a:sym typeface="Calibri" panose="020F0502020204030204" pitchFamily="34" charset="0"/>
              </a:rPr>
              <a:t>BALMUDA The Toaster</a:t>
            </a:r>
            <a:endParaRPr lang="ja-JP" altLang="en-US" sz="1400" dirty="0"/>
          </a:p>
        </p:txBody>
      </p:sp>
      <p:sp>
        <p:nvSpPr>
          <p:cNvPr id="6" name="円/楕円 5"/>
          <p:cNvSpPr/>
          <p:nvPr/>
        </p:nvSpPr>
        <p:spPr bwMode="auto">
          <a:xfrm>
            <a:off x="7410203" y="2081640"/>
            <a:ext cx="2956955" cy="1584730"/>
          </a:xfrm>
          <a:prstGeom prst="ellipse">
            <a:avLst/>
          </a:prstGeom>
          <a:noFill/>
          <a:ln w="57150" cap="flat" cmpd="sng" algn="ctr">
            <a:solidFill>
              <a:srgbClr val="FF0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tabLst/>
            </a:pPr>
            <a:endParaRPr kumimoji="0"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7" name="テキスト ボックス 6"/>
          <p:cNvSpPr txBox="1"/>
          <p:nvPr/>
        </p:nvSpPr>
        <p:spPr>
          <a:xfrm>
            <a:off x="8199661" y="2081640"/>
            <a:ext cx="1508746" cy="369332"/>
          </a:xfrm>
          <a:prstGeom prst="rect">
            <a:avLst/>
          </a:prstGeom>
          <a:noFill/>
        </p:spPr>
        <p:txBody>
          <a:bodyPr wrap="none" rtlCol="0">
            <a:spAutoFit/>
          </a:bodyPr>
          <a:lstStyle/>
          <a:p>
            <a:r>
              <a:rPr kumimoji="1" lang="en-US" altLang="ja-JP" dirty="0"/>
              <a:t>2</a:t>
            </a:r>
            <a:r>
              <a:rPr kumimoji="1" lang="ja-JP" altLang="en-US" dirty="0"/>
              <a:t>位・</a:t>
            </a:r>
            <a:r>
              <a:rPr kumimoji="1" lang="en-US" altLang="ja-JP" dirty="0"/>
              <a:t>3</a:t>
            </a:r>
            <a:r>
              <a:rPr kumimoji="1" lang="ja-JP" altLang="en-US" dirty="0"/>
              <a:t>位・</a:t>
            </a:r>
            <a:r>
              <a:rPr kumimoji="1" lang="en-US" altLang="ja-JP" dirty="0"/>
              <a:t>4</a:t>
            </a:r>
            <a:r>
              <a:rPr kumimoji="1" lang="ja-JP" altLang="en-US" dirty="0"/>
              <a:t>位</a:t>
            </a:r>
          </a:p>
        </p:txBody>
      </p:sp>
      <p:pic>
        <p:nvPicPr>
          <p:cNvPr id="8" name="図 7"/>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2923274" y="5150084"/>
            <a:ext cx="945219" cy="685764"/>
          </a:xfrm>
          <a:prstGeom prst="rect">
            <a:avLst/>
          </a:prstGeom>
        </p:spPr>
      </p:pic>
      <p:sp>
        <p:nvSpPr>
          <p:cNvPr id="9" name="テキスト ボックス 8"/>
          <p:cNvSpPr txBox="1"/>
          <p:nvPr/>
        </p:nvSpPr>
        <p:spPr>
          <a:xfrm>
            <a:off x="2131118" y="5845700"/>
            <a:ext cx="2550698" cy="307777"/>
          </a:xfrm>
          <a:prstGeom prst="rect">
            <a:avLst/>
          </a:prstGeom>
          <a:noFill/>
        </p:spPr>
        <p:txBody>
          <a:bodyPr wrap="none" rtlCol="0">
            <a:spAutoFit/>
          </a:bodyPr>
          <a:lstStyle/>
          <a:p>
            <a:r>
              <a:rPr kumimoji="1" lang="ja-JP" altLang="en-US" sz="1400" dirty="0"/>
              <a:t>アラジン　グラファイトトースター</a:t>
            </a:r>
          </a:p>
        </p:txBody>
      </p:sp>
      <p:sp>
        <p:nvSpPr>
          <p:cNvPr id="11" name="テキスト ボックス 10"/>
          <p:cNvSpPr txBox="1"/>
          <p:nvPr/>
        </p:nvSpPr>
        <p:spPr>
          <a:xfrm>
            <a:off x="3115998" y="4891490"/>
            <a:ext cx="559769" cy="369332"/>
          </a:xfrm>
          <a:prstGeom prst="rect">
            <a:avLst/>
          </a:prstGeom>
          <a:noFill/>
        </p:spPr>
        <p:txBody>
          <a:bodyPr wrap="none" rtlCol="0">
            <a:spAutoFit/>
          </a:bodyPr>
          <a:lstStyle/>
          <a:p>
            <a:r>
              <a:rPr kumimoji="1" lang="en-US" altLang="ja-JP" dirty="0"/>
              <a:t>5</a:t>
            </a:r>
            <a:r>
              <a:rPr kumimoji="1" lang="ja-JP" altLang="en-US" dirty="0"/>
              <a:t>位</a:t>
            </a:r>
          </a:p>
        </p:txBody>
      </p:sp>
      <p:pic>
        <p:nvPicPr>
          <p:cNvPr id="12" name="図 11"/>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5533672" y="4823627"/>
            <a:ext cx="1178629" cy="874389"/>
          </a:xfrm>
          <a:prstGeom prst="rect">
            <a:avLst/>
          </a:prstGeom>
        </p:spPr>
      </p:pic>
      <p:sp>
        <p:nvSpPr>
          <p:cNvPr id="14" name="テキスト ボックス 13"/>
          <p:cNvSpPr txBox="1"/>
          <p:nvPr/>
        </p:nvSpPr>
        <p:spPr>
          <a:xfrm>
            <a:off x="4977745" y="5587643"/>
            <a:ext cx="2236510" cy="307777"/>
          </a:xfrm>
          <a:prstGeom prst="rect">
            <a:avLst/>
          </a:prstGeom>
          <a:solidFill>
            <a:schemeClr val="bg1"/>
          </a:solidFill>
        </p:spPr>
        <p:txBody>
          <a:bodyPr wrap="none" rtlCol="0">
            <a:spAutoFit/>
          </a:bodyPr>
          <a:lstStyle/>
          <a:p>
            <a:r>
              <a:rPr kumimoji="1" lang="ja-JP" altLang="en-US" sz="1400" dirty="0"/>
              <a:t>タイガーウマパントースター</a:t>
            </a:r>
          </a:p>
        </p:txBody>
      </p:sp>
      <p:sp>
        <p:nvSpPr>
          <p:cNvPr id="15" name="テキスト ボックス 14"/>
          <p:cNvSpPr txBox="1"/>
          <p:nvPr/>
        </p:nvSpPr>
        <p:spPr>
          <a:xfrm>
            <a:off x="5851116" y="4524650"/>
            <a:ext cx="543739" cy="369332"/>
          </a:xfrm>
          <a:prstGeom prst="rect">
            <a:avLst/>
          </a:prstGeom>
          <a:solidFill>
            <a:schemeClr val="bg1"/>
          </a:solidFill>
        </p:spPr>
        <p:txBody>
          <a:bodyPr wrap="none" rtlCol="0">
            <a:spAutoFit/>
          </a:bodyPr>
          <a:lstStyle/>
          <a:p>
            <a:r>
              <a:rPr kumimoji="1" lang="en-US" altLang="ja-JP" dirty="0"/>
              <a:t>1</a:t>
            </a:r>
            <a:r>
              <a:rPr kumimoji="1" lang="ja-JP" altLang="en-US" dirty="0"/>
              <a:t>位</a:t>
            </a:r>
          </a:p>
        </p:txBody>
      </p:sp>
      <p:sp>
        <p:nvSpPr>
          <p:cNvPr id="24" name="スライド番号プレースホルダー 3"/>
          <p:cNvSpPr>
            <a:spLocks noGrp="1"/>
          </p:cNvSpPr>
          <p:nvPr>
            <p:ph type="sldNum" sz="quarter" idx="12"/>
          </p:nvPr>
        </p:nvSpPr>
        <p:spPr>
          <a:xfrm>
            <a:off x="8610600" y="6356350"/>
            <a:ext cx="2743200" cy="365125"/>
          </a:xfrm>
        </p:spPr>
        <p:txBody>
          <a:bodyPr/>
          <a:lstStyle/>
          <a:p>
            <a:r>
              <a:rPr lang="en-US" altLang="ja-JP" sz="1800" dirty="0">
                <a:solidFill>
                  <a:schemeClr val="tx1"/>
                </a:solidFill>
              </a:rPr>
              <a:t>29</a:t>
            </a:r>
            <a:endParaRPr lang="ja-JP" altLang="en-US" sz="1800" dirty="0">
              <a:solidFill>
                <a:schemeClr val="tx1"/>
              </a:solidFill>
            </a:endParaRPr>
          </a:p>
        </p:txBody>
      </p:sp>
    </p:spTree>
    <p:extLst>
      <p:ext uri="{BB962C8B-B14F-4D97-AF65-F5344CB8AC3E}">
        <p14:creationId xmlns:p14="http://schemas.microsoft.com/office/powerpoint/2010/main" val="193635112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ChangeArrowheads="1"/>
          </p:cNvSpPr>
          <p:nvPr/>
        </p:nvSpPr>
        <p:spPr bwMode="auto">
          <a:xfrm>
            <a:off x="0" y="0"/>
            <a:ext cx="12198350" cy="576263"/>
          </a:xfrm>
          <a:prstGeom prst="rect">
            <a:avLst/>
          </a:prstGeom>
          <a:solidFill>
            <a:schemeClr val="tx1"/>
          </a:solidFill>
          <a:ln w="9525" cmpd="sng">
            <a:solidFill>
              <a:schemeClr val="tx1"/>
            </a:solidFill>
            <a:miter lim="800000"/>
            <a:headEnd/>
            <a:tailEnd/>
          </a:ln>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marL="29718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marL="34290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marL="38862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algn="ctr"/>
            <a:r>
              <a:rPr lang="ja-JP" altLang="en-US" sz="2800">
                <a:solidFill>
                  <a:schemeClr val="bg1"/>
                </a:solidFill>
                <a:sym typeface="Calibri" panose="020F0502020204030204" pitchFamily="34" charset="0"/>
              </a:rPr>
              <a:t>はじめに</a:t>
            </a:r>
            <a:endParaRPr lang="ja-JP" altLang="en-US"/>
          </a:p>
        </p:txBody>
      </p:sp>
      <p:sp>
        <p:nvSpPr>
          <p:cNvPr id="5126" name="テキスト ボックス 10"/>
          <p:cNvSpPr>
            <a:spLocks noChangeArrowheads="1"/>
          </p:cNvSpPr>
          <p:nvPr/>
        </p:nvSpPr>
        <p:spPr bwMode="auto">
          <a:xfrm>
            <a:off x="1023143" y="5225329"/>
            <a:ext cx="10152063"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marL="29718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marL="34290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marL="38862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algn="ctr"/>
            <a:r>
              <a:rPr lang="ja-JP" altLang="en-US" sz="4000" dirty="0">
                <a:solidFill>
                  <a:srgbClr val="000000"/>
                </a:solidFill>
                <a:sym typeface="Calibri" panose="020F0502020204030204" pitchFamily="34" charset="0"/>
              </a:rPr>
              <a:t>コモディティ化</a:t>
            </a:r>
            <a:r>
              <a:rPr lang="ja-JP" altLang="en-US" sz="2400" dirty="0">
                <a:solidFill>
                  <a:srgbClr val="000000"/>
                </a:solidFill>
                <a:sym typeface="Calibri" panose="020F0502020204030204" pitchFamily="34" charset="0"/>
              </a:rPr>
              <a:t>と呼ばれる現象につながる。</a:t>
            </a:r>
            <a:endParaRPr lang="ja-JP" altLang="en-US" dirty="0"/>
          </a:p>
        </p:txBody>
      </p:sp>
      <p:pic>
        <p:nvPicPr>
          <p:cNvPr id="2" name="図 1"/>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2315687" y="1401341"/>
            <a:ext cx="3218955" cy="2414216"/>
          </a:xfrm>
          <a:prstGeom prst="rect">
            <a:avLst/>
          </a:prstGeom>
        </p:spPr>
      </p:pic>
      <p:pic>
        <p:nvPicPr>
          <p:cNvPr id="3" name="図 2"/>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7201477" y="1393826"/>
            <a:ext cx="3549649" cy="2662237"/>
          </a:xfrm>
          <a:prstGeom prst="rect">
            <a:avLst/>
          </a:prstGeom>
        </p:spPr>
      </p:pic>
      <p:sp>
        <p:nvSpPr>
          <p:cNvPr id="5" name="スライド番号プレースホルダー 4"/>
          <p:cNvSpPr>
            <a:spLocks noGrp="1"/>
          </p:cNvSpPr>
          <p:nvPr>
            <p:ph type="sldNum" sz="quarter" idx="12"/>
          </p:nvPr>
        </p:nvSpPr>
        <p:spPr/>
        <p:txBody>
          <a:bodyPr/>
          <a:lstStyle/>
          <a:p>
            <a:fld id="{7F2DD949-E39E-4BBF-B5B0-83EF500B9537}" type="slidenum">
              <a:rPr lang="ja-JP" altLang="en-US" sz="1800" smtClean="0">
                <a:solidFill>
                  <a:schemeClr val="tx1"/>
                </a:solidFill>
              </a:rPr>
              <a:pPr/>
              <a:t>3</a:t>
            </a:fld>
            <a:endParaRPr lang="ja-JP" altLang="en-US" sz="2800">
              <a:solidFill>
                <a:schemeClr val="tx1"/>
              </a:solidFill>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4" name="図 4"/>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5305425" y="479425"/>
            <a:ext cx="6494463" cy="2870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365" name="図 9"/>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146050" y="3625850"/>
            <a:ext cx="6159500" cy="2957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366" name="図 11"/>
          <p:cNvPicPr>
            <a:picLocks noChangeAspect="1"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146050" y="463550"/>
            <a:ext cx="4959350" cy="2894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367" name="図 12"/>
          <p:cNvPicPr>
            <a:picLocks noChangeAspect="1" noChangeArrowheads="1"/>
          </p:cNvPicPr>
          <p:nvPr/>
        </p:nvPicPr>
        <p:blipFill>
          <a:blip r:embed="rId6">
            <a:extLst>
              <a:ext uri="{28A0092B-C50C-407E-A947-70E740481C1C}">
                <a14:useLocalDpi xmlns:a14="http://schemas.microsoft.com/office/drawing/2010/main"/>
              </a:ext>
            </a:extLst>
          </a:blip>
          <a:srcRect/>
          <a:stretch>
            <a:fillRect/>
          </a:stretch>
        </p:blipFill>
        <p:spPr bwMode="auto">
          <a:xfrm>
            <a:off x="6556375" y="3703638"/>
            <a:ext cx="5440363" cy="287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スライド番号プレースホルダー 3"/>
          <p:cNvSpPr>
            <a:spLocks noGrp="1"/>
          </p:cNvSpPr>
          <p:nvPr>
            <p:ph type="sldNum" sz="quarter" idx="12"/>
          </p:nvPr>
        </p:nvSpPr>
        <p:spPr>
          <a:xfrm>
            <a:off x="8610600" y="6356350"/>
            <a:ext cx="2743200" cy="365125"/>
          </a:xfrm>
        </p:spPr>
        <p:txBody>
          <a:bodyPr/>
          <a:lstStyle/>
          <a:p>
            <a:r>
              <a:rPr lang="en-US" altLang="ja-JP" sz="1800" dirty="0">
                <a:solidFill>
                  <a:schemeClr val="tx1"/>
                </a:solidFill>
              </a:rPr>
              <a:t>30</a:t>
            </a:r>
            <a:endParaRPr lang="ja-JP" altLang="en-US" sz="1800" dirty="0">
              <a:solidFill>
                <a:schemeClr val="tx1"/>
              </a:solidFill>
            </a:endParaRPr>
          </a:p>
        </p:txBody>
      </p:sp>
    </p:spTree>
    <p:extLst>
      <p:ext uri="{BB962C8B-B14F-4D97-AF65-F5344CB8AC3E}">
        <p14:creationId xmlns:p14="http://schemas.microsoft.com/office/powerpoint/2010/main" val="2508848074"/>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1" name="図 4"/>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6959600" y="260350"/>
            <a:ext cx="4256088" cy="287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412" name="図 5"/>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263525" y="3606800"/>
            <a:ext cx="5175250" cy="2822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413" name="図 6"/>
          <p:cNvPicPr>
            <a:picLocks noChangeAspect="1"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5826125" y="3570288"/>
            <a:ext cx="5807075" cy="2859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414" name="図 7"/>
          <p:cNvPicPr>
            <a:picLocks noChangeAspect="1" noChangeArrowheads="1"/>
          </p:cNvPicPr>
          <p:nvPr/>
        </p:nvPicPr>
        <p:blipFill>
          <a:blip r:embed="rId6">
            <a:extLst>
              <a:ext uri="{28A0092B-C50C-407E-A947-70E740481C1C}">
                <a14:useLocalDpi xmlns:a14="http://schemas.microsoft.com/office/drawing/2010/main"/>
              </a:ext>
            </a:extLst>
          </a:blip>
          <a:srcRect/>
          <a:stretch>
            <a:fillRect/>
          </a:stretch>
        </p:blipFill>
        <p:spPr bwMode="auto">
          <a:xfrm>
            <a:off x="552450" y="292100"/>
            <a:ext cx="5807075" cy="2859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スライド番号プレースホルダー 3"/>
          <p:cNvSpPr>
            <a:spLocks noGrp="1"/>
          </p:cNvSpPr>
          <p:nvPr>
            <p:ph type="sldNum" sz="quarter" idx="12"/>
          </p:nvPr>
        </p:nvSpPr>
        <p:spPr>
          <a:xfrm>
            <a:off x="8610600" y="6356350"/>
            <a:ext cx="2743200" cy="365125"/>
          </a:xfrm>
        </p:spPr>
        <p:txBody>
          <a:bodyPr/>
          <a:lstStyle/>
          <a:p>
            <a:r>
              <a:rPr lang="en-US" altLang="ja-JP" sz="1800" dirty="0">
                <a:solidFill>
                  <a:schemeClr val="tx1"/>
                </a:solidFill>
              </a:rPr>
              <a:t>31</a:t>
            </a:r>
            <a:endParaRPr lang="ja-JP" altLang="en-US" sz="1800" dirty="0">
              <a:solidFill>
                <a:schemeClr val="tx1"/>
              </a:solidFill>
            </a:endParaRPr>
          </a:p>
        </p:txBody>
      </p:sp>
    </p:spTree>
    <p:extLst>
      <p:ext uri="{BB962C8B-B14F-4D97-AF65-F5344CB8AC3E}">
        <p14:creationId xmlns:p14="http://schemas.microsoft.com/office/powerpoint/2010/main" val="95087438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ChangeArrowheads="1"/>
          </p:cNvSpPr>
          <p:nvPr/>
        </p:nvSpPr>
        <p:spPr bwMode="auto">
          <a:xfrm>
            <a:off x="0" y="0"/>
            <a:ext cx="12198350" cy="576263"/>
          </a:xfrm>
          <a:prstGeom prst="rect">
            <a:avLst/>
          </a:prstGeom>
          <a:solidFill>
            <a:schemeClr val="tx1"/>
          </a:solidFill>
          <a:ln w="9525">
            <a:solidFill>
              <a:schemeClr val="tx1"/>
            </a:solidFill>
            <a:miter lim="800000"/>
            <a:headEnd/>
            <a:tailEnd/>
          </a:ln>
        </p:spPr>
        <p:txBody>
          <a:bodyPr wrap="none" anchor="ctr"/>
          <a:lstStyle>
            <a:lvl1pPr>
              <a:buFont typeface="Arial" panose="020B0604020202020204" pitchFamily="34" charset="0"/>
              <a:defRPr>
                <a:solidFill>
                  <a:schemeClr val="tx1"/>
                </a:solidFill>
                <a:latin typeface="Arial" panose="020B0604020202020204" pitchFamily="34" charset="0"/>
                <a:ea typeface="ＭＳ Ｐゴシック" panose="020B0600070205080204" pitchFamily="50" charset="-128"/>
              </a:defRPr>
            </a:lvl1pPr>
            <a:lvl2pPr marL="742950" indent="-285750">
              <a:buFont typeface="Arial" panose="020B0604020202020204" pitchFamily="34" charset="0"/>
              <a:defRPr>
                <a:solidFill>
                  <a:schemeClr val="tx1"/>
                </a:solidFill>
                <a:latin typeface="Arial" panose="020B0604020202020204" pitchFamily="34" charset="0"/>
                <a:ea typeface="ＭＳ Ｐゴシック" panose="020B0600070205080204" pitchFamily="50" charset="-128"/>
              </a:defRPr>
            </a:lvl2pPr>
            <a:lvl3pPr marL="1143000" indent="-228600">
              <a:buFont typeface="Arial" panose="020B0604020202020204" pitchFamily="34" charset="0"/>
              <a:defRPr>
                <a:solidFill>
                  <a:schemeClr val="tx1"/>
                </a:solidFill>
                <a:latin typeface="Arial" panose="020B0604020202020204" pitchFamily="34" charset="0"/>
                <a:ea typeface="ＭＳ Ｐゴシック" panose="020B0600070205080204" pitchFamily="50" charset="-128"/>
              </a:defRPr>
            </a:lvl3pPr>
            <a:lvl4pPr marL="1600200" indent="-228600">
              <a:buFont typeface="Arial" panose="020B0604020202020204" pitchFamily="34" charset="0"/>
              <a:defRPr>
                <a:solidFill>
                  <a:schemeClr val="tx1"/>
                </a:solidFill>
                <a:latin typeface="Arial" panose="020B0604020202020204" pitchFamily="34" charset="0"/>
                <a:ea typeface="ＭＳ Ｐゴシック" panose="020B0600070205080204" pitchFamily="50" charset="-128"/>
              </a:defRPr>
            </a:lvl4pPr>
            <a:lvl5pPr marL="2057400" indent="-228600">
              <a:buFont typeface="Arial" panose="020B0604020202020204" pitchFamily="34" charset="0"/>
              <a:defRPr>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ＭＳ Ｐゴシック" panose="020B0600070205080204" pitchFamily="50" charset="-128"/>
              </a:defRPr>
            </a:lvl9pPr>
          </a:lstStyle>
          <a:p>
            <a:pPr algn="ctr"/>
            <a:r>
              <a:rPr lang="ja-JP" altLang="en-US" sz="2800">
                <a:solidFill>
                  <a:schemeClr val="bg1"/>
                </a:solidFill>
                <a:sym typeface="Calibri" panose="020F0502020204030204" pitchFamily="34" charset="0"/>
              </a:rPr>
              <a:t>体験と</a:t>
            </a:r>
            <a:r>
              <a:rPr lang="en-US" altLang="ja-JP" sz="2800">
                <a:solidFill>
                  <a:schemeClr val="bg1"/>
                </a:solidFill>
                <a:sym typeface="Calibri" panose="020F0502020204030204" pitchFamily="34" charset="0"/>
              </a:rPr>
              <a:t>Promotion</a:t>
            </a:r>
            <a:endParaRPr lang="ja-JP" altLang="ja-JP" sz="2800" dirty="0">
              <a:solidFill>
                <a:schemeClr val="bg1"/>
              </a:solidFill>
              <a:sym typeface="Calibri" panose="020F0502020204030204" pitchFamily="34" charset="0"/>
            </a:endParaRPr>
          </a:p>
        </p:txBody>
      </p:sp>
      <p:sp>
        <p:nvSpPr>
          <p:cNvPr id="13315" name="角丸四角形 2"/>
          <p:cNvSpPr>
            <a:spLocks/>
          </p:cNvSpPr>
          <p:nvPr/>
        </p:nvSpPr>
        <p:spPr bwMode="auto">
          <a:xfrm>
            <a:off x="336548" y="1210310"/>
            <a:ext cx="11518900" cy="1397156"/>
          </a:xfrm>
          <a:prstGeom prst="roundRect">
            <a:avLst>
              <a:gd name="adj" fmla="val 16667"/>
            </a:avLst>
          </a:prstGeom>
          <a:noFill/>
          <a:ln w="9525">
            <a:solidFill>
              <a:schemeClr val="accent1"/>
            </a:solidFill>
            <a:round/>
            <a:headEnd/>
            <a:tailEnd/>
          </a:ln>
          <a:extLst>
            <a:ext uri="{909E8E84-426E-40DD-AFC4-6F175D3DCCD1}">
              <a14:hiddenFill xmlns:a14="http://schemas.microsoft.com/office/drawing/2010/main">
                <a:solidFill>
                  <a:srgbClr val="FFFFFF"/>
                </a:solidFill>
              </a14:hiddenFill>
            </a:ext>
          </a:extLst>
        </p:spPr>
        <p:txBody>
          <a:bodyPr/>
          <a:lstStyle>
            <a:lvl1pPr>
              <a:buFont typeface="Arial" panose="020B0604020202020204" pitchFamily="34" charset="0"/>
              <a:defRPr>
                <a:solidFill>
                  <a:schemeClr val="tx1"/>
                </a:solidFill>
                <a:latin typeface="Arial" panose="020B0604020202020204" pitchFamily="34" charset="0"/>
                <a:ea typeface="ＭＳ Ｐゴシック" panose="020B0600070205080204" pitchFamily="50" charset="-128"/>
              </a:defRPr>
            </a:lvl1pPr>
            <a:lvl2pPr marL="742950" indent="-285750">
              <a:buFont typeface="Arial" panose="020B0604020202020204" pitchFamily="34" charset="0"/>
              <a:defRPr>
                <a:solidFill>
                  <a:schemeClr val="tx1"/>
                </a:solidFill>
                <a:latin typeface="Arial" panose="020B0604020202020204" pitchFamily="34" charset="0"/>
                <a:ea typeface="ＭＳ Ｐゴシック" panose="020B0600070205080204" pitchFamily="50" charset="-128"/>
              </a:defRPr>
            </a:lvl2pPr>
            <a:lvl3pPr marL="1143000" indent="-228600">
              <a:buFont typeface="Arial" panose="020B0604020202020204" pitchFamily="34" charset="0"/>
              <a:defRPr>
                <a:solidFill>
                  <a:schemeClr val="tx1"/>
                </a:solidFill>
                <a:latin typeface="Arial" panose="020B0604020202020204" pitchFamily="34" charset="0"/>
                <a:ea typeface="ＭＳ Ｐゴシック" panose="020B0600070205080204" pitchFamily="50" charset="-128"/>
              </a:defRPr>
            </a:lvl3pPr>
            <a:lvl4pPr marL="1600200" indent="-228600">
              <a:buFont typeface="Arial" panose="020B0604020202020204" pitchFamily="34" charset="0"/>
              <a:defRPr>
                <a:solidFill>
                  <a:schemeClr val="tx1"/>
                </a:solidFill>
                <a:latin typeface="Arial" panose="020B0604020202020204" pitchFamily="34" charset="0"/>
                <a:ea typeface="ＭＳ Ｐゴシック" panose="020B0600070205080204" pitchFamily="50" charset="-128"/>
              </a:defRPr>
            </a:lvl4pPr>
            <a:lvl5pPr marL="2057400" indent="-228600">
              <a:buFont typeface="Arial" panose="020B0604020202020204" pitchFamily="34" charset="0"/>
              <a:defRPr>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ja-JP" b="1" i="1">
              <a:sym typeface="Arial" panose="020B0604020202020204" pitchFamily="34" charset="0"/>
            </a:endParaRPr>
          </a:p>
        </p:txBody>
      </p:sp>
      <p:sp>
        <p:nvSpPr>
          <p:cNvPr id="13316" name="テキスト ボックス 4"/>
          <p:cNvSpPr>
            <a:spLocks noChangeArrowheads="1"/>
          </p:cNvSpPr>
          <p:nvPr/>
        </p:nvSpPr>
        <p:spPr bwMode="auto">
          <a:xfrm>
            <a:off x="947735" y="1345136"/>
            <a:ext cx="10296525"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anose="020B0604020202020204" pitchFamily="34" charset="0"/>
              <a:defRPr>
                <a:solidFill>
                  <a:schemeClr val="tx1"/>
                </a:solidFill>
                <a:latin typeface="Arial" panose="020B0604020202020204" pitchFamily="34" charset="0"/>
                <a:ea typeface="ＭＳ Ｐゴシック" panose="020B0600070205080204" pitchFamily="50" charset="-128"/>
              </a:defRPr>
            </a:lvl1pPr>
            <a:lvl2pPr marL="742950" indent="-285750">
              <a:buFont typeface="Arial" panose="020B0604020202020204" pitchFamily="34" charset="0"/>
              <a:defRPr>
                <a:solidFill>
                  <a:schemeClr val="tx1"/>
                </a:solidFill>
                <a:latin typeface="Arial" panose="020B0604020202020204" pitchFamily="34" charset="0"/>
                <a:ea typeface="ＭＳ Ｐゴシック" panose="020B0600070205080204" pitchFamily="50" charset="-128"/>
              </a:defRPr>
            </a:lvl2pPr>
            <a:lvl3pPr marL="1143000" indent="-228600">
              <a:buFont typeface="Arial" panose="020B0604020202020204" pitchFamily="34" charset="0"/>
              <a:defRPr>
                <a:solidFill>
                  <a:schemeClr val="tx1"/>
                </a:solidFill>
                <a:latin typeface="Arial" panose="020B0604020202020204" pitchFamily="34" charset="0"/>
                <a:ea typeface="ＭＳ Ｐゴシック" panose="020B0600070205080204" pitchFamily="50" charset="-128"/>
              </a:defRPr>
            </a:lvl3pPr>
            <a:lvl4pPr marL="1600200" indent="-228600">
              <a:buFont typeface="Arial" panose="020B0604020202020204" pitchFamily="34" charset="0"/>
              <a:defRPr>
                <a:solidFill>
                  <a:schemeClr val="tx1"/>
                </a:solidFill>
                <a:latin typeface="Arial" panose="020B0604020202020204" pitchFamily="34" charset="0"/>
                <a:ea typeface="ＭＳ Ｐゴシック" panose="020B0600070205080204" pitchFamily="50" charset="-128"/>
              </a:defRPr>
            </a:lvl4pPr>
            <a:lvl5pPr marL="2057400" indent="-228600">
              <a:buFont typeface="Arial" panose="020B0604020202020204" pitchFamily="34" charset="0"/>
              <a:defRPr>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ＭＳ Ｐゴシック" panose="020B0600070205080204" pitchFamily="50" charset="-128"/>
              </a:defRPr>
            </a:lvl9pPr>
          </a:lstStyle>
          <a:p>
            <a:r>
              <a:rPr lang="ja-JP" altLang="en-US" sz="2400" dirty="0">
                <a:solidFill>
                  <a:srgbClr val="000000"/>
                </a:solidFill>
                <a:sym typeface="Calibri" panose="020F0502020204030204" pitchFamily="34" charset="0"/>
              </a:rPr>
              <a:t>人に伝えるとなった瞬間、結局、見聞きしかないんです。ならばこんな体験ができますということをいかに見聞きさせるか。そこに労力を使っています。</a:t>
            </a:r>
          </a:p>
        </p:txBody>
      </p:sp>
      <p:sp>
        <p:nvSpPr>
          <p:cNvPr id="13317" name="テキスト ボックス 5"/>
          <p:cNvSpPr>
            <a:spLocks noChangeArrowheads="1"/>
          </p:cNvSpPr>
          <p:nvPr/>
        </p:nvSpPr>
        <p:spPr bwMode="auto">
          <a:xfrm>
            <a:off x="6586534" y="2239166"/>
            <a:ext cx="4868863"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anose="020B0604020202020204" pitchFamily="34" charset="0"/>
              <a:defRPr>
                <a:solidFill>
                  <a:schemeClr val="tx1"/>
                </a:solidFill>
                <a:latin typeface="Arial" panose="020B0604020202020204" pitchFamily="34" charset="0"/>
                <a:ea typeface="ＭＳ Ｐゴシック" panose="020B0600070205080204" pitchFamily="50" charset="-128"/>
              </a:defRPr>
            </a:lvl1pPr>
            <a:lvl2pPr marL="742950" indent="-285750">
              <a:buFont typeface="Arial" panose="020B0604020202020204" pitchFamily="34" charset="0"/>
              <a:defRPr>
                <a:solidFill>
                  <a:schemeClr val="tx1"/>
                </a:solidFill>
                <a:latin typeface="Arial" panose="020B0604020202020204" pitchFamily="34" charset="0"/>
                <a:ea typeface="ＭＳ Ｐゴシック" panose="020B0600070205080204" pitchFamily="50" charset="-128"/>
              </a:defRPr>
            </a:lvl2pPr>
            <a:lvl3pPr marL="1143000" indent="-228600">
              <a:buFont typeface="Arial" panose="020B0604020202020204" pitchFamily="34" charset="0"/>
              <a:defRPr>
                <a:solidFill>
                  <a:schemeClr val="tx1"/>
                </a:solidFill>
                <a:latin typeface="Arial" panose="020B0604020202020204" pitchFamily="34" charset="0"/>
                <a:ea typeface="ＭＳ Ｐゴシック" panose="020B0600070205080204" pitchFamily="50" charset="-128"/>
              </a:defRPr>
            </a:lvl3pPr>
            <a:lvl4pPr marL="1600200" indent="-228600">
              <a:buFont typeface="Arial" panose="020B0604020202020204" pitchFamily="34" charset="0"/>
              <a:defRPr>
                <a:solidFill>
                  <a:schemeClr val="tx1"/>
                </a:solidFill>
                <a:latin typeface="Arial" panose="020B0604020202020204" pitchFamily="34" charset="0"/>
                <a:ea typeface="ＭＳ Ｐゴシック" panose="020B0600070205080204" pitchFamily="50" charset="-128"/>
              </a:defRPr>
            </a:lvl4pPr>
            <a:lvl5pPr marL="2057400" indent="-228600">
              <a:buFont typeface="Arial" panose="020B0604020202020204" pitchFamily="34" charset="0"/>
              <a:defRPr>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ＭＳ Ｐゴシック" panose="020B0600070205080204" pitchFamily="50" charset="-128"/>
              </a:defRPr>
            </a:lvl9pPr>
          </a:lstStyle>
          <a:p>
            <a:r>
              <a:rPr lang="ja-JP" altLang="en-US" dirty="0">
                <a:solidFill>
                  <a:srgbClr val="000000"/>
                </a:solidFill>
                <a:sym typeface="Calibri" panose="020F0502020204030204" pitchFamily="34" charset="0"/>
              </a:rPr>
              <a:t>（</a:t>
            </a:r>
            <a:r>
              <a:rPr lang="en-US" altLang="ja-JP" dirty="0">
                <a:solidFill>
                  <a:srgbClr val="000000"/>
                </a:solidFill>
                <a:sym typeface="Calibri" panose="020F0502020204030204" pitchFamily="34" charset="0"/>
              </a:rPr>
              <a:t>2016 12</a:t>
            </a:r>
            <a:r>
              <a:rPr lang="ja-JP" altLang="en-US" dirty="0">
                <a:solidFill>
                  <a:srgbClr val="000000"/>
                </a:solidFill>
                <a:sym typeface="Calibri" panose="020F0502020204030204" pitchFamily="34" charset="0"/>
              </a:rPr>
              <a:t>バルミューダ　代表取締役　寺尾玄）</a:t>
            </a:r>
          </a:p>
        </p:txBody>
      </p:sp>
      <p:sp>
        <p:nvSpPr>
          <p:cNvPr id="13319" name="テキスト ボックス 10"/>
          <p:cNvSpPr>
            <a:spLocks noChangeArrowheads="1"/>
          </p:cNvSpPr>
          <p:nvPr/>
        </p:nvSpPr>
        <p:spPr bwMode="auto">
          <a:xfrm>
            <a:off x="736597" y="2968111"/>
            <a:ext cx="10718800"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Arial" panose="020B0604020202020204" pitchFamily="34" charset="0"/>
                <a:ea typeface="ＭＳ Ｐゴシック" panose="020B0600070205080204" pitchFamily="50" charset="-128"/>
              </a:defRPr>
            </a:lvl1pPr>
            <a:lvl2pPr marL="742950" indent="-285750">
              <a:buFont typeface="Arial" panose="020B0604020202020204" pitchFamily="34" charset="0"/>
              <a:defRPr>
                <a:solidFill>
                  <a:schemeClr val="tx1"/>
                </a:solidFill>
                <a:latin typeface="Arial" panose="020B0604020202020204" pitchFamily="34" charset="0"/>
                <a:ea typeface="ＭＳ Ｐゴシック" panose="020B0600070205080204" pitchFamily="50" charset="-128"/>
              </a:defRPr>
            </a:lvl2pPr>
            <a:lvl3pPr marL="1143000" indent="-228600">
              <a:buFont typeface="Arial" panose="020B0604020202020204" pitchFamily="34" charset="0"/>
              <a:defRPr>
                <a:solidFill>
                  <a:schemeClr val="tx1"/>
                </a:solidFill>
                <a:latin typeface="Arial" panose="020B0604020202020204" pitchFamily="34" charset="0"/>
                <a:ea typeface="ＭＳ Ｐゴシック" panose="020B0600070205080204" pitchFamily="50" charset="-128"/>
              </a:defRPr>
            </a:lvl3pPr>
            <a:lvl4pPr marL="1600200" indent="-228600">
              <a:buFont typeface="Arial" panose="020B0604020202020204" pitchFamily="34" charset="0"/>
              <a:defRPr>
                <a:solidFill>
                  <a:schemeClr val="tx1"/>
                </a:solidFill>
                <a:latin typeface="Arial" panose="020B0604020202020204" pitchFamily="34" charset="0"/>
                <a:ea typeface="ＭＳ Ｐゴシック" panose="020B0600070205080204" pitchFamily="50" charset="-128"/>
              </a:defRPr>
            </a:lvl4pPr>
            <a:lvl5pPr marL="2057400" indent="-228600">
              <a:buFont typeface="Arial" panose="020B0604020202020204" pitchFamily="34" charset="0"/>
              <a:defRPr>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ＭＳ Ｐゴシック" panose="020B0600070205080204" pitchFamily="50" charset="-128"/>
              </a:defRPr>
            </a:lvl9pPr>
          </a:lstStyle>
          <a:p>
            <a:pPr algn="ctr"/>
            <a:r>
              <a:rPr lang="ja-JP" altLang="en-US" sz="2400" dirty="0">
                <a:solidFill>
                  <a:srgbClr val="000000"/>
                </a:solidFill>
                <a:sym typeface="Calibri" panose="020F0502020204030204" pitchFamily="34" charset="0"/>
              </a:rPr>
              <a:t>⇒</a:t>
            </a:r>
            <a:r>
              <a:rPr lang="en-US" altLang="ja-JP" sz="2400" dirty="0">
                <a:solidFill>
                  <a:srgbClr val="000000"/>
                </a:solidFill>
                <a:sym typeface="Calibri" panose="020F0502020204030204" pitchFamily="34" charset="0"/>
              </a:rPr>
              <a:t>Web</a:t>
            </a:r>
            <a:r>
              <a:rPr lang="ja-JP" altLang="en-US" sz="2400" dirty="0">
                <a:solidFill>
                  <a:srgbClr val="000000"/>
                </a:solidFill>
                <a:sym typeface="Calibri" panose="020F0502020204030204" pitchFamily="34" charset="0"/>
              </a:rPr>
              <a:t>サイトを半年もかけて作りこみ</a:t>
            </a:r>
            <a:r>
              <a:rPr lang="ja-JP" altLang="en-US" sz="3200" dirty="0">
                <a:sym typeface="Calibri" panose="020F0502020204030204" pitchFamily="34" charset="0"/>
              </a:rPr>
              <a:t>どんな体験ができるかを届ける。</a:t>
            </a:r>
            <a:endParaRPr lang="en-US" altLang="ja-JP" sz="3200" dirty="0">
              <a:sym typeface="Calibri" panose="020F0502020204030204" pitchFamily="34" charset="0"/>
            </a:endParaRPr>
          </a:p>
        </p:txBody>
      </p:sp>
      <p:pic>
        <p:nvPicPr>
          <p:cNvPr id="5" name="図 4"/>
          <p:cNvPicPr>
            <a:picLocks noChangeAspect="1"/>
          </p:cNvPicPr>
          <p:nvPr/>
        </p:nvPicPr>
        <p:blipFill>
          <a:blip r:embed="rId2"/>
          <a:stretch>
            <a:fillRect/>
          </a:stretch>
        </p:blipFill>
        <p:spPr>
          <a:xfrm>
            <a:off x="4929256" y="4189828"/>
            <a:ext cx="2438400" cy="2438400"/>
          </a:xfrm>
          <a:prstGeom prst="rect">
            <a:avLst/>
          </a:prstGeom>
        </p:spPr>
      </p:pic>
      <p:sp>
        <p:nvSpPr>
          <p:cNvPr id="6" name="雲形吹き出し 5"/>
          <p:cNvSpPr/>
          <p:nvPr/>
        </p:nvSpPr>
        <p:spPr bwMode="auto">
          <a:xfrm>
            <a:off x="1132765" y="3799386"/>
            <a:ext cx="3251408" cy="2225425"/>
          </a:xfrm>
          <a:prstGeom prst="cloudCallout">
            <a:avLst>
              <a:gd name="adj1" fmla="val 78717"/>
              <a:gd name="adj2" fmla="val 27769"/>
            </a:avLst>
          </a:prstGeom>
          <a:noFill/>
          <a:ln w="38100"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tabLst/>
            </a:pPr>
            <a:endParaRPr kumimoji="0"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7" name="テキスト ボックス 6"/>
          <p:cNvSpPr txBox="1"/>
          <p:nvPr/>
        </p:nvSpPr>
        <p:spPr>
          <a:xfrm>
            <a:off x="1763645" y="4496599"/>
            <a:ext cx="1989647" cy="830997"/>
          </a:xfrm>
          <a:prstGeom prst="rect">
            <a:avLst/>
          </a:prstGeom>
          <a:noFill/>
        </p:spPr>
        <p:txBody>
          <a:bodyPr wrap="none" rtlCol="0">
            <a:spAutoFit/>
          </a:bodyPr>
          <a:lstStyle/>
          <a:p>
            <a:r>
              <a:rPr kumimoji="1" lang="ja-JP" altLang="en-US" sz="2400" dirty="0"/>
              <a:t>こんなことが</a:t>
            </a:r>
            <a:endParaRPr kumimoji="1" lang="en-US" altLang="ja-JP" sz="2400" dirty="0"/>
          </a:p>
          <a:p>
            <a:r>
              <a:rPr kumimoji="1" lang="ja-JP" altLang="en-US" sz="2400" dirty="0"/>
              <a:t>出来るのか～</a:t>
            </a:r>
          </a:p>
        </p:txBody>
      </p:sp>
      <p:pic>
        <p:nvPicPr>
          <p:cNvPr id="8" name="図 7"/>
          <p:cNvPicPr>
            <a:picLocks noChangeAspect="1"/>
          </p:cNvPicPr>
          <p:nvPr/>
        </p:nvPicPr>
        <p:blipFill>
          <a:blip r:embed="rId3"/>
          <a:stretch>
            <a:fillRect/>
          </a:stretch>
        </p:blipFill>
        <p:spPr>
          <a:xfrm>
            <a:off x="7747756" y="3692897"/>
            <a:ext cx="2438400" cy="2438400"/>
          </a:xfrm>
          <a:prstGeom prst="rect">
            <a:avLst/>
          </a:prstGeom>
        </p:spPr>
      </p:pic>
      <p:pic>
        <p:nvPicPr>
          <p:cNvPr id="13" name="Picture 2"/>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7912739" y="4339598"/>
            <a:ext cx="1296924" cy="8080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pic>
      <p:sp>
        <p:nvSpPr>
          <p:cNvPr id="14" name="スライド番号プレースホルダー 3"/>
          <p:cNvSpPr>
            <a:spLocks noGrp="1"/>
          </p:cNvSpPr>
          <p:nvPr>
            <p:ph type="sldNum" sz="quarter" idx="12"/>
          </p:nvPr>
        </p:nvSpPr>
        <p:spPr>
          <a:xfrm>
            <a:off x="8610600" y="6356350"/>
            <a:ext cx="2743200" cy="365125"/>
          </a:xfrm>
        </p:spPr>
        <p:txBody>
          <a:bodyPr/>
          <a:lstStyle/>
          <a:p>
            <a:r>
              <a:rPr lang="en-US" altLang="ja-JP" sz="1800" dirty="0">
                <a:solidFill>
                  <a:schemeClr val="tx1"/>
                </a:solidFill>
              </a:rPr>
              <a:t>32</a:t>
            </a:r>
            <a:endParaRPr lang="ja-JP" altLang="en-US" sz="1800" dirty="0">
              <a:solidFill>
                <a:schemeClr val="tx1"/>
              </a:solidFill>
            </a:endParaRPr>
          </a:p>
        </p:txBody>
      </p:sp>
    </p:spTree>
    <p:extLst>
      <p:ext uri="{BB962C8B-B14F-4D97-AF65-F5344CB8AC3E}">
        <p14:creationId xmlns:p14="http://schemas.microsoft.com/office/powerpoint/2010/main" val="142737573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ChangeArrowheads="1"/>
          </p:cNvSpPr>
          <p:nvPr/>
        </p:nvSpPr>
        <p:spPr bwMode="auto">
          <a:xfrm>
            <a:off x="0" y="0"/>
            <a:ext cx="12198350" cy="576263"/>
          </a:xfrm>
          <a:prstGeom prst="rect">
            <a:avLst/>
          </a:prstGeom>
          <a:solidFill>
            <a:schemeClr val="tx1"/>
          </a:solidFill>
          <a:ln w="9525" cmpd="sng">
            <a:solidFill>
              <a:schemeClr val="tx1"/>
            </a:solidFill>
            <a:miter lim="800000"/>
            <a:headEnd/>
            <a:tailEnd/>
          </a:ln>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marL="29718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marL="34290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marL="38862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algn="ctr"/>
            <a:r>
              <a:rPr lang="ja-JP" altLang="en-US" sz="2800">
                <a:solidFill>
                  <a:schemeClr val="bg1"/>
                </a:solidFill>
                <a:sym typeface="Calibri" panose="020F0502020204030204" pitchFamily="34" charset="0"/>
              </a:rPr>
              <a:t>体験と</a:t>
            </a:r>
            <a:r>
              <a:rPr lang="en-US" altLang="ja-JP" sz="2800">
                <a:solidFill>
                  <a:schemeClr val="bg1"/>
                </a:solidFill>
                <a:sym typeface="Calibri" panose="020F0502020204030204" pitchFamily="34" charset="0"/>
              </a:rPr>
              <a:t>Promotion</a:t>
            </a:r>
            <a:endParaRPr lang="ja-JP" altLang="ja-JP" sz="2800" dirty="0">
              <a:solidFill>
                <a:schemeClr val="bg1"/>
              </a:solidFill>
              <a:sym typeface="Calibri" panose="020F0502020204030204" pitchFamily="34" charset="0"/>
            </a:endParaRPr>
          </a:p>
        </p:txBody>
      </p:sp>
      <p:sp>
        <p:nvSpPr>
          <p:cNvPr id="3" name="テキスト ボックス 2"/>
          <p:cNvSpPr txBox="1"/>
          <p:nvPr/>
        </p:nvSpPr>
        <p:spPr>
          <a:xfrm>
            <a:off x="1121529" y="1107741"/>
            <a:ext cx="4259499" cy="461665"/>
          </a:xfrm>
          <a:prstGeom prst="rect">
            <a:avLst/>
          </a:prstGeom>
          <a:noFill/>
        </p:spPr>
        <p:txBody>
          <a:bodyPr wrap="none" rtlCol="0">
            <a:spAutoFit/>
          </a:bodyPr>
          <a:lstStyle/>
          <a:p>
            <a:r>
              <a:rPr kumimoji="1" lang="ja-JP" altLang="en-US" sz="2400" dirty="0"/>
              <a:t>しかしながら体験の価値は</a:t>
            </a:r>
            <a:r>
              <a:rPr kumimoji="1" lang="ja-JP" altLang="en-US" sz="2400" dirty="0" err="1"/>
              <a:t>、、、</a:t>
            </a:r>
            <a:endParaRPr kumimoji="1" lang="ja-JP" altLang="en-US" sz="2400" dirty="0"/>
          </a:p>
        </p:txBody>
      </p:sp>
      <p:pic>
        <p:nvPicPr>
          <p:cNvPr id="6" name="図 5"/>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rot="19314316">
            <a:off x="647421" y="2754069"/>
            <a:ext cx="948220" cy="948220"/>
          </a:xfrm>
          <a:prstGeom prst="rect">
            <a:avLst/>
          </a:prstGeom>
        </p:spPr>
      </p:pic>
      <p:pic>
        <p:nvPicPr>
          <p:cNvPr id="7" name="図 6"/>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rot="1300743">
            <a:off x="4204748" y="3373191"/>
            <a:ext cx="971033" cy="971033"/>
          </a:xfrm>
          <a:prstGeom prst="rect">
            <a:avLst/>
          </a:prstGeom>
        </p:spPr>
      </p:pic>
      <p:sp>
        <p:nvSpPr>
          <p:cNvPr id="8" name="角丸四角形 7"/>
          <p:cNvSpPr/>
          <p:nvPr/>
        </p:nvSpPr>
        <p:spPr bwMode="auto">
          <a:xfrm>
            <a:off x="344790" y="2182186"/>
            <a:ext cx="5047013" cy="2959829"/>
          </a:xfrm>
          <a:prstGeom prst="roundRect">
            <a:avLst/>
          </a:prstGeom>
          <a:noFill/>
          <a:ln w="9525" cap="flat" cmpd="sng" algn="ctr">
            <a:solidFill>
              <a:srgbClr val="00B05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tabLst/>
            </a:pPr>
            <a:endParaRPr kumimoji="0"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4" name="テキスト ボックス 3"/>
          <p:cNvSpPr txBox="1"/>
          <p:nvPr/>
        </p:nvSpPr>
        <p:spPr>
          <a:xfrm>
            <a:off x="1159786" y="1982130"/>
            <a:ext cx="3417020" cy="400110"/>
          </a:xfrm>
          <a:prstGeom prst="rect">
            <a:avLst/>
          </a:prstGeom>
          <a:solidFill>
            <a:schemeClr val="bg1"/>
          </a:solidFill>
          <a:ln>
            <a:solidFill>
              <a:schemeClr val="tx1"/>
            </a:solidFill>
          </a:ln>
        </p:spPr>
        <p:txBody>
          <a:bodyPr wrap="square" rtlCol="0">
            <a:spAutoFit/>
          </a:bodyPr>
          <a:lstStyle/>
          <a:p>
            <a:pPr algn="ctr"/>
            <a:r>
              <a:rPr kumimoji="1" lang="ja-JP" altLang="en-US" sz="2000" dirty="0"/>
              <a:t>体験は価値の比較が不可能。</a:t>
            </a:r>
            <a:endParaRPr kumimoji="1" lang="en-US" altLang="ja-JP" sz="2000" dirty="0"/>
          </a:p>
        </p:txBody>
      </p:sp>
      <p:sp>
        <p:nvSpPr>
          <p:cNvPr id="12" name="角丸四角形 11"/>
          <p:cNvSpPr/>
          <p:nvPr/>
        </p:nvSpPr>
        <p:spPr bwMode="auto">
          <a:xfrm>
            <a:off x="6801659" y="2182185"/>
            <a:ext cx="5047013" cy="2959829"/>
          </a:xfrm>
          <a:prstGeom prst="roundRect">
            <a:avLst/>
          </a:prstGeom>
          <a:noFill/>
          <a:ln w="9525" cap="flat" cmpd="sng" algn="ctr">
            <a:solidFill>
              <a:srgbClr val="00B05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tabLst/>
            </a:pPr>
            <a:endParaRPr kumimoji="0" lang="ja-JP" altLang="en-US" sz="1800" b="0" i="0" u="none" strike="noStrike" cap="none" normalizeH="0" baseline="0" dirty="0">
              <a:ln>
                <a:noFill/>
              </a:ln>
              <a:solidFill>
                <a:schemeClr val="tx1"/>
              </a:solidFill>
              <a:effectLst/>
              <a:latin typeface="Arial" panose="020B0604020202020204" pitchFamily="34" charset="0"/>
              <a:ea typeface="ＭＳ Ｐゴシック" panose="020B0600070205080204" pitchFamily="50" charset="-128"/>
            </a:endParaRPr>
          </a:p>
        </p:txBody>
      </p:sp>
      <p:sp>
        <p:nvSpPr>
          <p:cNvPr id="13" name="テキスト ボックス 12"/>
          <p:cNvSpPr txBox="1"/>
          <p:nvPr/>
        </p:nvSpPr>
        <p:spPr>
          <a:xfrm>
            <a:off x="7407011" y="1982130"/>
            <a:ext cx="3836307" cy="400110"/>
          </a:xfrm>
          <a:prstGeom prst="rect">
            <a:avLst/>
          </a:prstGeom>
          <a:solidFill>
            <a:schemeClr val="bg1"/>
          </a:solidFill>
          <a:ln>
            <a:solidFill>
              <a:schemeClr val="tx1"/>
            </a:solidFill>
          </a:ln>
        </p:spPr>
        <p:txBody>
          <a:bodyPr wrap="none" rtlCol="0">
            <a:spAutoFit/>
          </a:bodyPr>
          <a:lstStyle/>
          <a:p>
            <a:r>
              <a:rPr kumimoji="1" lang="ja-JP" altLang="en-US" sz="2000" dirty="0"/>
              <a:t>焼ける早さの価値は比較が可能。</a:t>
            </a:r>
          </a:p>
        </p:txBody>
      </p:sp>
      <p:sp>
        <p:nvSpPr>
          <p:cNvPr id="14" name="テキスト ボックス 13"/>
          <p:cNvSpPr txBox="1"/>
          <p:nvPr/>
        </p:nvSpPr>
        <p:spPr>
          <a:xfrm>
            <a:off x="412708" y="5563705"/>
            <a:ext cx="11428128" cy="461665"/>
          </a:xfrm>
          <a:prstGeom prst="rect">
            <a:avLst/>
          </a:prstGeom>
          <a:noFill/>
        </p:spPr>
        <p:txBody>
          <a:bodyPr wrap="none" rtlCol="0">
            <a:spAutoFit/>
          </a:bodyPr>
          <a:lstStyle/>
          <a:p>
            <a:r>
              <a:rPr kumimoji="1" lang="ja-JP" altLang="en-US" sz="2400" dirty="0"/>
              <a:t>体験の価値は焼ける早さのように数値化できないため価値を正確に捉えるのが難しい。</a:t>
            </a:r>
          </a:p>
        </p:txBody>
      </p:sp>
      <p:pic>
        <p:nvPicPr>
          <p:cNvPr id="9" name="図 8"/>
          <p:cNvPicPr>
            <a:picLocks noChangeAspect="1"/>
          </p:cNvPicPr>
          <p:nvPr/>
        </p:nvPicPr>
        <p:blipFill>
          <a:blip r:embed="rId4"/>
          <a:stretch>
            <a:fillRect/>
          </a:stretch>
        </p:blipFill>
        <p:spPr>
          <a:xfrm>
            <a:off x="1649096" y="2506181"/>
            <a:ext cx="2438400" cy="2438400"/>
          </a:xfrm>
          <a:prstGeom prst="rect">
            <a:avLst/>
          </a:prstGeom>
        </p:spPr>
      </p:pic>
      <p:pic>
        <p:nvPicPr>
          <p:cNvPr id="10" name="図 9"/>
          <p:cNvPicPr>
            <a:picLocks noChangeAspect="1"/>
          </p:cNvPicPr>
          <p:nvPr/>
        </p:nvPicPr>
        <p:blipFill>
          <a:blip r:embed="rId5"/>
          <a:stretch>
            <a:fillRect/>
          </a:stretch>
        </p:blipFill>
        <p:spPr>
          <a:xfrm>
            <a:off x="8105964" y="2506181"/>
            <a:ext cx="2438400" cy="2438400"/>
          </a:xfrm>
          <a:prstGeom prst="rect">
            <a:avLst/>
          </a:prstGeom>
        </p:spPr>
      </p:pic>
      <p:sp>
        <p:nvSpPr>
          <p:cNvPr id="15" name="テキスト ボックス 14"/>
          <p:cNvSpPr txBox="1"/>
          <p:nvPr/>
        </p:nvSpPr>
        <p:spPr>
          <a:xfrm>
            <a:off x="9732746" y="3702584"/>
            <a:ext cx="702436" cy="461665"/>
          </a:xfrm>
          <a:prstGeom prst="rect">
            <a:avLst/>
          </a:prstGeom>
          <a:noFill/>
        </p:spPr>
        <p:txBody>
          <a:bodyPr wrap="none" rtlCol="0">
            <a:spAutoFit/>
          </a:bodyPr>
          <a:lstStyle/>
          <a:p>
            <a:pPr algn="ctr"/>
            <a:r>
              <a:rPr kumimoji="1" lang="ja-JP" altLang="en-US" sz="2400" dirty="0"/>
              <a:t>１分</a:t>
            </a:r>
          </a:p>
        </p:txBody>
      </p:sp>
      <p:sp>
        <p:nvSpPr>
          <p:cNvPr id="17" name="テキスト ボックス 16"/>
          <p:cNvSpPr txBox="1"/>
          <p:nvPr/>
        </p:nvSpPr>
        <p:spPr>
          <a:xfrm>
            <a:off x="8216919" y="3262332"/>
            <a:ext cx="702436" cy="461665"/>
          </a:xfrm>
          <a:prstGeom prst="rect">
            <a:avLst/>
          </a:prstGeom>
          <a:noFill/>
        </p:spPr>
        <p:txBody>
          <a:bodyPr wrap="none" rtlCol="0">
            <a:spAutoFit/>
          </a:bodyPr>
          <a:lstStyle/>
          <a:p>
            <a:pPr algn="ctr"/>
            <a:r>
              <a:rPr kumimoji="1" lang="ja-JP" altLang="en-US" sz="2400" dirty="0"/>
              <a:t>２分</a:t>
            </a:r>
          </a:p>
        </p:txBody>
      </p:sp>
      <p:pic>
        <p:nvPicPr>
          <p:cNvPr id="18" name="図 17"/>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10776065" y="3781916"/>
            <a:ext cx="754391" cy="754391"/>
          </a:xfrm>
          <a:prstGeom prst="rect">
            <a:avLst/>
          </a:prstGeom>
        </p:spPr>
      </p:pic>
      <p:pic>
        <p:nvPicPr>
          <p:cNvPr id="19" name="図 18"/>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7168450" y="3346186"/>
            <a:ext cx="754391" cy="754391"/>
          </a:xfrm>
          <a:prstGeom prst="rect">
            <a:avLst/>
          </a:prstGeom>
        </p:spPr>
      </p:pic>
      <p:sp>
        <p:nvSpPr>
          <p:cNvPr id="21" name="スライド番号プレースホルダー 3"/>
          <p:cNvSpPr>
            <a:spLocks noGrp="1"/>
          </p:cNvSpPr>
          <p:nvPr>
            <p:ph type="sldNum" sz="quarter" idx="12"/>
          </p:nvPr>
        </p:nvSpPr>
        <p:spPr>
          <a:xfrm>
            <a:off x="8610600" y="6356350"/>
            <a:ext cx="2743200" cy="365125"/>
          </a:xfrm>
        </p:spPr>
        <p:txBody>
          <a:bodyPr/>
          <a:lstStyle/>
          <a:p>
            <a:r>
              <a:rPr lang="en-US" altLang="ja-JP" sz="1800" dirty="0">
                <a:solidFill>
                  <a:schemeClr val="tx1"/>
                </a:solidFill>
              </a:rPr>
              <a:t>33</a:t>
            </a:r>
            <a:endParaRPr lang="ja-JP" altLang="en-US" sz="1800" dirty="0">
              <a:solidFill>
                <a:schemeClr val="tx1"/>
              </a:solidFill>
            </a:endParaRPr>
          </a:p>
        </p:txBody>
      </p:sp>
    </p:spTree>
    <p:extLst>
      <p:ext uri="{BB962C8B-B14F-4D97-AF65-F5344CB8AC3E}">
        <p14:creationId xmlns:p14="http://schemas.microsoft.com/office/powerpoint/2010/main" val="15795516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ChangeArrowheads="1"/>
          </p:cNvSpPr>
          <p:nvPr/>
        </p:nvSpPr>
        <p:spPr bwMode="auto">
          <a:xfrm>
            <a:off x="0" y="0"/>
            <a:ext cx="12198350" cy="576263"/>
          </a:xfrm>
          <a:prstGeom prst="rect">
            <a:avLst/>
          </a:prstGeom>
          <a:solidFill>
            <a:schemeClr val="tx1"/>
          </a:solidFill>
          <a:ln w="9525" cmpd="sng">
            <a:solidFill>
              <a:schemeClr val="tx1"/>
            </a:solidFill>
            <a:miter lim="800000"/>
            <a:headEnd/>
            <a:tailEnd/>
          </a:ln>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marL="29718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marL="34290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marL="38862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algn="ctr"/>
            <a:r>
              <a:rPr lang="ja-JP" altLang="en-US" sz="2800">
                <a:solidFill>
                  <a:schemeClr val="bg1"/>
                </a:solidFill>
                <a:sym typeface="Calibri" panose="020F0502020204030204" pitchFamily="34" charset="0"/>
              </a:rPr>
              <a:t>体験と</a:t>
            </a:r>
            <a:r>
              <a:rPr lang="en-US" altLang="ja-JP" sz="2800">
                <a:solidFill>
                  <a:schemeClr val="bg1"/>
                </a:solidFill>
                <a:sym typeface="Calibri" panose="020F0502020204030204" pitchFamily="34" charset="0"/>
              </a:rPr>
              <a:t>Promotion</a:t>
            </a:r>
            <a:endParaRPr lang="ja-JP" altLang="ja-JP" sz="2800" dirty="0">
              <a:solidFill>
                <a:schemeClr val="bg1"/>
              </a:solidFill>
              <a:sym typeface="Calibri" panose="020F0502020204030204" pitchFamily="34" charset="0"/>
            </a:endParaRPr>
          </a:p>
        </p:txBody>
      </p:sp>
      <p:sp>
        <p:nvSpPr>
          <p:cNvPr id="2" name="テキスト ボックス 1"/>
          <p:cNvSpPr txBox="1"/>
          <p:nvPr/>
        </p:nvSpPr>
        <p:spPr>
          <a:xfrm>
            <a:off x="2757554" y="1268473"/>
            <a:ext cx="6683240" cy="954107"/>
          </a:xfrm>
          <a:prstGeom prst="rect">
            <a:avLst/>
          </a:prstGeom>
          <a:noFill/>
        </p:spPr>
        <p:txBody>
          <a:bodyPr wrap="none" rtlCol="0">
            <a:spAutoFit/>
          </a:bodyPr>
          <a:lstStyle/>
          <a:p>
            <a:pPr algn="ctr"/>
            <a:r>
              <a:rPr kumimoji="1" lang="ja-JP" altLang="en-US" sz="2400" dirty="0"/>
              <a:t>体験の価値は正確に捉えることが難しいことから</a:t>
            </a:r>
            <a:endParaRPr kumimoji="1" lang="en-US" altLang="ja-JP" sz="2400" dirty="0"/>
          </a:p>
          <a:p>
            <a:pPr algn="ctr"/>
            <a:r>
              <a:rPr kumimoji="1" lang="ja-JP" altLang="en-US" sz="3200" u="sng" dirty="0">
                <a:solidFill>
                  <a:srgbClr val="FF0000"/>
                </a:solidFill>
              </a:rPr>
              <a:t>その価値を伝えるのが困難である。</a:t>
            </a:r>
            <a:endParaRPr kumimoji="1" lang="en-US" altLang="ja-JP" sz="3200" u="sng" dirty="0">
              <a:solidFill>
                <a:srgbClr val="FF0000"/>
              </a:solidFill>
            </a:endParaRPr>
          </a:p>
        </p:txBody>
      </p:sp>
      <p:pic>
        <p:nvPicPr>
          <p:cNvPr id="4" name="図 3"/>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2354594" y="2982262"/>
            <a:ext cx="1674836" cy="1876567"/>
          </a:xfrm>
          <a:prstGeom prst="rect">
            <a:avLst/>
          </a:prstGeom>
        </p:spPr>
      </p:pic>
      <p:cxnSp>
        <p:nvCxnSpPr>
          <p:cNvPr id="6" name="直線コネクタ 5"/>
          <p:cNvCxnSpPr/>
          <p:nvPr/>
        </p:nvCxnSpPr>
        <p:spPr bwMode="auto">
          <a:xfrm flipV="1">
            <a:off x="4217158" y="2941319"/>
            <a:ext cx="2961564" cy="573206"/>
          </a:xfrm>
          <a:prstGeom prst="lin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8" name="直線コネクタ 7"/>
          <p:cNvCxnSpPr/>
          <p:nvPr/>
        </p:nvCxnSpPr>
        <p:spPr bwMode="auto">
          <a:xfrm>
            <a:off x="4230806" y="4053385"/>
            <a:ext cx="2988860" cy="641445"/>
          </a:xfrm>
          <a:prstGeom prst="lin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9" name="テキスト ボックス 8"/>
          <p:cNvSpPr txBox="1"/>
          <p:nvPr/>
        </p:nvSpPr>
        <p:spPr>
          <a:xfrm>
            <a:off x="4926841" y="3553478"/>
            <a:ext cx="1896673" cy="523220"/>
          </a:xfrm>
          <a:prstGeom prst="rect">
            <a:avLst/>
          </a:prstGeom>
          <a:noFill/>
        </p:spPr>
        <p:txBody>
          <a:bodyPr wrap="none" rtlCol="0">
            <a:spAutoFit/>
          </a:bodyPr>
          <a:lstStyle/>
          <a:p>
            <a:r>
              <a:rPr kumimoji="1" lang="ja-JP" altLang="en-US" sz="2800" dirty="0"/>
              <a:t>体験とは～</a:t>
            </a:r>
          </a:p>
        </p:txBody>
      </p:sp>
      <p:pic>
        <p:nvPicPr>
          <p:cNvPr id="11" name="図 10"/>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8119376" y="3522345"/>
            <a:ext cx="1248544" cy="1248544"/>
          </a:xfrm>
          <a:prstGeom prst="rect">
            <a:avLst/>
          </a:prstGeom>
        </p:spPr>
      </p:pic>
      <p:sp>
        <p:nvSpPr>
          <p:cNvPr id="10" name="雲形吹き出し 9"/>
          <p:cNvSpPr/>
          <p:nvPr/>
        </p:nvSpPr>
        <p:spPr bwMode="auto">
          <a:xfrm>
            <a:off x="9367920" y="2420089"/>
            <a:ext cx="1801504" cy="1249309"/>
          </a:xfrm>
          <a:prstGeom prst="cloudCallout">
            <a:avLst>
              <a:gd name="adj1" fmla="val -58712"/>
              <a:gd name="adj2" fmla="val 63592"/>
            </a:avLst>
          </a:prstGeom>
          <a:noFill/>
          <a:ln w="57150"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tabLst/>
            </a:pPr>
            <a:endParaRPr kumimoji="0"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pic>
        <p:nvPicPr>
          <p:cNvPr id="12" name="図 11"/>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rot="20820772">
            <a:off x="9874120" y="2688088"/>
            <a:ext cx="787021" cy="787021"/>
          </a:xfrm>
          <a:prstGeom prst="rect">
            <a:avLst/>
          </a:prstGeom>
        </p:spPr>
      </p:pic>
      <p:sp>
        <p:nvSpPr>
          <p:cNvPr id="14" name="スライド番号プレースホルダー 3"/>
          <p:cNvSpPr>
            <a:spLocks noGrp="1"/>
          </p:cNvSpPr>
          <p:nvPr>
            <p:ph type="sldNum" sz="quarter" idx="12"/>
          </p:nvPr>
        </p:nvSpPr>
        <p:spPr>
          <a:xfrm>
            <a:off x="8610600" y="6356350"/>
            <a:ext cx="2743200" cy="365125"/>
          </a:xfrm>
        </p:spPr>
        <p:txBody>
          <a:bodyPr/>
          <a:lstStyle/>
          <a:p>
            <a:r>
              <a:rPr lang="en-US" altLang="ja-JP" sz="1800" dirty="0">
                <a:solidFill>
                  <a:schemeClr val="tx1"/>
                </a:solidFill>
              </a:rPr>
              <a:t>34</a:t>
            </a:r>
            <a:endParaRPr lang="ja-JP" altLang="en-US" sz="1800" dirty="0">
              <a:solidFill>
                <a:schemeClr val="tx1"/>
              </a:solidFill>
            </a:endParaRPr>
          </a:p>
        </p:txBody>
      </p:sp>
    </p:spTree>
    <p:extLst>
      <p:ext uri="{BB962C8B-B14F-4D97-AF65-F5344CB8AC3E}">
        <p14:creationId xmlns:p14="http://schemas.microsoft.com/office/powerpoint/2010/main" val="1044874107"/>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ChangeArrowheads="1"/>
          </p:cNvSpPr>
          <p:nvPr/>
        </p:nvSpPr>
        <p:spPr bwMode="auto">
          <a:xfrm>
            <a:off x="0" y="0"/>
            <a:ext cx="12198350" cy="576263"/>
          </a:xfrm>
          <a:prstGeom prst="rect">
            <a:avLst/>
          </a:prstGeom>
          <a:solidFill>
            <a:schemeClr val="tx1"/>
          </a:solidFill>
          <a:ln w="9525" cmpd="sng">
            <a:solidFill>
              <a:schemeClr val="tx1"/>
            </a:solidFill>
            <a:miter lim="800000"/>
            <a:headEnd/>
            <a:tailEnd/>
          </a:ln>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marL="29718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marL="34290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marL="38862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algn="ctr"/>
            <a:r>
              <a:rPr lang="ja-JP" altLang="en-US" sz="2800">
                <a:solidFill>
                  <a:schemeClr val="bg1"/>
                </a:solidFill>
                <a:sym typeface="Calibri" panose="020F0502020204030204" pitchFamily="34" charset="0"/>
              </a:rPr>
              <a:t>体験と</a:t>
            </a:r>
            <a:r>
              <a:rPr lang="en-US" altLang="ja-JP" sz="2800">
                <a:solidFill>
                  <a:schemeClr val="bg1"/>
                </a:solidFill>
                <a:sym typeface="Calibri" panose="020F0502020204030204" pitchFamily="34" charset="0"/>
              </a:rPr>
              <a:t>Promotion</a:t>
            </a:r>
            <a:endParaRPr lang="ja-JP" altLang="ja-JP" sz="2800" dirty="0">
              <a:solidFill>
                <a:schemeClr val="bg1"/>
              </a:solidFill>
              <a:sym typeface="Calibri" panose="020F0502020204030204" pitchFamily="34" charset="0"/>
            </a:endParaRPr>
          </a:p>
        </p:txBody>
      </p:sp>
      <p:sp>
        <p:nvSpPr>
          <p:cNvPr id="3" name="テキスト ボックス 2"/>
          <p:cNvSpPr txBox="1"/>
          <p:nvPr/>
        </p:nvSpPr>
        <p:spPr>
          <a:xfrm>
            <a:off x="673906" y="1243990"/>
            <a:ext cx="10899395" cy="1015663"/>
          </a:xfrm>
          <a:prstGeom prst="rect">
            <a:avLst/>
          </a:prstGeom>
          <a:noFill/>
        </p:spPr>
        <p:txBody>
          <a:bodyPr wrap="none" rtlCol="0">
            <a:spAutoFit/>
          </a:bodyPr>
          <a:lstStyle/>
          <a:p>
            <a:pPr algn="ctr"/>
            <a:r>
              <a:rPr lang="ja-JP" altLang="en-US" sz="2400" dirty="0">
                <a:sym typeface="Calibri" panose="020F0502020204030204" pitchFamily="34" charset="0"/>
              </a:rPr>
              <a:t>BALMUDA The Toasterはサイトで</a:t>
            </a:r>
            <a:r>
              <a:rPr kumimoji="1" lang="ja-JP" altLang="en-US" sz="2400" dirty="0">
                <a:sym typeface="Calibri" panose="020F0502020204030204" pitchFamily="34" charset="0"/>
              </a:rPr>
              <a:t>どんな体験が出来るか、ただ伝えるのではなく</a:t>
            </a:r>
            <a:endParaRPr kumimoji="1" lang="en-US" altLang="ja-JP" sz="2400" dirty="0">
              <a:sym typeface="Calibri" panose="020F0502020204030204" pitchFamily="34" charset="0"/>
            </a:endParaRPr>
          </a:p>
          <a:p>
            <a:pPr algn="ctr"/>
            <a:r>
              <a:rPr kumimoji="1" lang="ja-JP" altLang="en-US" sz="3600" dirty="0">
                <a:solidFill>
                  <a:srgbClr val="FF0000"/>
                </a:solidFill>
                <a:sym typeface="Calibri" panose="020F0502020204030204" pitchFamily="34" charset="0"/>
              </a:rPr>
              <a:t>疑似体験させること</a:t>
            </a:r>
            <a:r>
              <a:rPr kumimoji="1" lang="ja-JP" altLang="en-US" sz="2400" dirty="0">
                <a:sym typeface="Calibri" panose="020F0502020204030204" pitchFamily="34" charset="0"/>
              </a:rPr>
              <a:t>で伝えている。</a:t>
            </a:r>
            <a:endParaRPr kumimoji="1" lang="ja-JP" altLang="en-US" sz="2400" dirty="0"/>
          </a:p>
        </p:txBody>
      </p:sp>
      <p:pic>
        <p:nvPicPr>
          <p:cNvPr id="6" name="図 5"/>
          <p:cNvPicPr>
            <a:picLocks noChangeAspect="1"/>
          </p:cNvPicPr>
          <p:nvPr/>
        </p:nvPicPr>
        <p:blipFill>
          <a:blip r:embed="rId2"/>
          <a:stretch>
            <a:fillRect/>
          </a:stretch>
        </p:blipFill>
        <p:spPr>
          <a:xfrm>
            <a:off x="5732561" y="3932799"/>
            <a:ext cx="2438400" cy="2438400"/>
          </a:xfrm>
          <a:prstGeom prst="rect">
            <a:avLst/>
          </a:prstGeom>
        </p:spPr>
      </p:pic>
      <p:pic>
        <p:nvPicPr>
          <p:cNvPr id="7" name="図 6"/>
          <p:cNvPicPr>
            <a:picLocks noChangeAspect="1"/>
          </p:cNvPicPr>
          <p:nvPr/>
        </p:nvPicPr>
        <p:blipFill>
          <a:blip r:embed="rId3"/>
          <a:stretch>
            <a:fillRect/>
          </a:stretch>
        </p:blipFill>
        <p:spPr>
          <a:xfrm>
            <a:off x="8036396" y="2865309"/>
            <a:ext cx="3074919" cy="3074919"/>
          </a:xfrm>
          <a:prstGeom prst="rect">
            <a:avLst/>
          </a:prstGeom>
        </p:spPr>
      </p:pic>
      <p:pic>
        <p:nvPicPr>
          <p:cNvPr id="5" name="図 4"/>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8319174" y="3832024"/>
            <a:ext cx="1561611" cy="878406"/>
          </a:xfrm>
          <a:prstGeom prst="rect">
            <a:avLst/>
          </a:prstGeom>
        </p:spPr>
      </p:pic>
      <p:sp>
        <p:nvSpPr>
          <p:cNvPr id="8" name="角丸四角形 7"/>
          <p:cNvSpPr/>
          <p:nvPr/>
        </p:nvSpPr>
        <p:spPr bwMode="auto">
          <a:xfrm>
            <a:off x="641445" y="2865309"/>
            <a:ext cx="10931856" cy="3822094"/>
          </a:xfrm>
          <a:prstGeom prst="roundRect">
            <a:avLst/>
          </a:prstGeom>
          <a:noFill/>
          <a:ln w="57150" cap="flat" cmpd="sng" algn="ctr">
            <a:solidFill>
              <a:srgbClr val="00B05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 typeface="Arial" panose="020B0604020202020204" pitchFamily="34" charset="0"/>
              <a:buNone/>
              <a:tabLst/>
            </a:pPr>
            <a:endParaRPr kumimoji="0"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9" name="テキスト ボックス 8"/>
          <p:cNvSpPr txBox="1"/>
          <p:nvPr/>
        </p:nvSpPr>
        <p:spPr>
          <a:xfrm>
            <a:off x="2702256" y="2634476"/>
            <a:ext cx="1959191" cy="461665"/>
          </a:xfrm>
          <a:prstGeom prst="rect">
            <a:avLst/>
          </a:prstGeom>
          <a:solidFill>
            <a:schemeClr val="bg1"/>
          </a:solidFill>
        </p:spPr>
        <p:txBody>
          <a:bodyPr wrap="none" rtlCol="0">
            <a:spAutoFit/>
          </a:bodyPr>
          <a:lstStyle/>
          <a:p>
            <a:r>
              <a:rPr kumimoji="1" lang="ja-JP" altLang="en-US" sz="2400" dirty="0"/>
              <a:t>疑似体験とは</a:t>
            </a:r>
          </a:p>
        </p:txBody>
      </p:sp>
      <p:sp>
        <p:nvSpPr>
          <p:cNvPr id="10" name="雲形吹き出し 9"/>
          <p:cNvSpPr/>
          <p:nvPr/>
        </p:nvSpPr>
        <p:spPr bwMode="auto">
          <a:xfrm>
            <a:off x="918773" y="3250842"/>
            <a:ext cx="4536460" cy="2630995"/>
          </a:xfrm>
          <a:prstGeom prst="cloudCallout">
            <a:avLst>
              <a:gd name="adj1" fmla="val 67616"/>
              <a:gd name="adj2" fmla="val 3364"/>
            </a:avLst>
          </a:prstGeom>
          <a:noFill/>
          <a:ln w="2857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 typeface="Arial" panose="020B0604020202020204" pitchFamily="34" charset="0"/>
              <a:buNone/>
              <a:tabLst/>
            </a:pPr>
            <a:endParaRPr kumimoji="0"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pic>
        <p:nvPicPr>
          <p:cNvPr id="12" name="図 25"/>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2330221" y="3628544"/>
            <a:ext cx="1924693" cy="12853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pic>
      <p:sp>
        <p:nvSpPr>
          <p:cNvPr id="11" name="テキスト ボックス 10"/>
          <p:cNvSpPr txBox="1"/>
          <p:nvPr/>
        </p:nvSpPr>
        <p:spPr>
          <a:xfrm>
            <a:off x="2476863" y="4967333"/>
            <a:ext cx="1778051" cy="369332"/>
          </a:xfrm>
          <a:prstGeom prst="rect">
            <a:avLst/>
          </a:prstGeom>
          <a:noFill/>
        </p:spPr>
        <p:txBody>
          <a:bodyPr wrap="none" rtlCol="0">
            <a:spAutoFit/>
          </a:bodyPr>
          <a:lstStyle/>
          <a:p>
            <a:r>
              <a:rPr kumimoji="1" lang="ja-JP" altLang="en-US" dirty="0"/>
              <a:t>素敵な朝の想像</a:t>
            </a:r>
          </a:p>
        </p:txBody>
      </p:sp>
      <p:sp>
        <p:nvSpPr>
          <p:cNvPr id="13" name="スライド番号プレースホルダー 3"/>
          <p:cNvSpPr>
            <a:spLocks noGrp="1"/>
          </p:cNvSpPr>
          <p:nvPr>
            <p:ph type="sldNum" sz="quarter" idx="12"/>
          </p:nvPr>
        </p:nvSpPr>
        <p:spPr>
          <a:xfrm>
            <a:off x="8610600" y="6356350"/>
            <a:ext cx="2743200" cy="365125"/>
          </a:xfrm>
        </p:spPr>
        <p:txBody>
          <a:bodyPr/>
          <a:lstStyle/>
          <a:p>
            <a:r>
              <a:rPr lang="en-US" altLang="ja-JP" sz="1800" dirty="0">
                <a:solidFill>
                  <a:schemeClr val="tx1"/>
                </a:solidFill>
              </a:rPr>
              <a:t>35</a:t>
            </a:r>
            <a:endParaRPr lang="ja-JP" altLang="en-US" sz="1800" dirty="0">
              <a:solidFill>
                <a:schemeClr val="tx1"/>
              </a:solidFill>
            </a:endParaRPr>
          </a:p>
        </p:txBody>
      </p:sp>
    </p:spTree>
    <p:extLst>
      <p:ext uri="{BB962C8B-B14F-4D97-AF65-F5344CB8AC3E}">
        <p14:creationId xmlns:p14="http://schemas.microsoft.com/office/powerpoint/2010/main" val="1392598374"/>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ChangeArrowheads="1"/>
          </p:cNvSpPr>
          <p:nvPr/>
        </p:nvSpPr>
        <p:spPr bwMode="auto">
          <a:xfrm>
            <a:off x="0" y="0"/>
            <a:ext cx="12198350" cy="576263"/>
          </a:xfrm>
          <a:prstGeom prst="rect">
            <a:avLst/>
          </a:prstGeom>
          <a:solidFill>
            <a:schemeClr val="tx1"/>
          </a:solidFill>
          <a:ln w="9525" cmpd="sng">
            <a:solidFill>
              <a:schemeClr val="tx1"/>
            </a:solidFill>
            <a:miter lim="800000"/>
            <a:headEnd/>
            <a:tailEnd/>
          </a:ln>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marL="29718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marL="34290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marL="38862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algn="ctr"/>
            <a:r>
              <a:rPr lang="ja-JP" altLang="en-US" sz="2800" dirty="0">
                <a:solidFill>
                  <a:schemeClr val="bg1"/>
                </a:solidFill>
                <a:sym typeface="Calibri" panose="020F0502020204030204" pitchFamily="34" charset="0"/>
              </a:rPr>
              <a:t>問題意識</a:t>
            </a:r>
            <a:endParaRPr lang="ja-JP" altLang="ja-JP" sz="2800" dirty="0">
              <a:solidFill>
                <a:schemeClr val="bg1"/>
              </a:solidFill>
              <a:sym typeface="Calibri" panose="020F0502020204030204" pitchFamily="34" charset="0"/>
            </a:endParaRPr>
          </a:p>
        </p:txBody>
      </p:sp>
      <p:sp>
        <p:nvSpPr>
          <p:cNvPr id="2" name="テキスト ボックス 1"/>
          <p:cNvSpPr txBox="1"/>
          <p:nvPr/>
        </p:nvSpPr>
        <p:spPr>
          <a:xfrm>
            <a:off x="2413710" y="2902399"/>
            <a:ext cx="7370928" cy="1200329"/>
          </a:xfrm>
          <a:prstGeom prst="rect">
            <a:avLst/>
          </a:prstGeom>
          <a:noFill/>
        </p:spPr>
        <p:txBody>
          <a:bodyPr wrap="none" rtlCol="0">
            <a:spAutoFit/>
          </a:bodyPr>
          <a:lstStyle/>
          <a:p>
            <a:pPr algn="ctr"/>
            <a:r>
              <a:rPr kumimoji="1" lang="ja-JP" altLang="en-US" sz="3600" dirty="0" smtClean="0"/>
              <a:t>高価格</a:t>
            </a:r>
            <a:r>
              <a:rPr kumimoji="1" lang="ja-JP" altLang="en-US" sz="3600" dirty="0"/>
              <a:t>でも買ってもよいと</a:t>
            </a:r>
            <a:r>
              <a:rPr kumimoji="1" lang="ja-JP" altLang="en-US" sz="3600" dirty="0" smtClean="0"/>
              <a:t>なる要因が</a:t>
            </a:r>
            <a:endParaRPr kumimoji="1" lang="en-US" altLang="ja-JP" sz="3600" dirty="0" smtClean="0"/>
          </a:p>
          <a:p>
            <a:pPr algn="ctr"/>
            <a:r>
              <a:rPr kumimoji="1" lang="ja-JP" altLang="en-US" sz="3600" dirty="0" smtClean="0"/>
              <a:t>疑似</a:t>
            </a:r>
            <a:r>
              <a:rPr kumimoji="1" lang="ja-JP" altLang="en-US" sz="3600" dirty="0"/>
              <a:t>体験</a:t>
            </a:r>
            <a:r>
              <a:rPr kumimoji="1" lang="ja-JP" altLang="en-US" sz="3600" dirty="0" smtClean="0"/>
              <a:t>にはある</a:t>
            </a:r>
            <a:r>
              <a:rPr kumimoji="1" lang="ja-JP" altLang="en-US" sz="3600" dirty="0"/>
              <a:t>のではないか。</a:t>
            </a:r>
          </a:p>
        </p:txBody>
      </p:sp>
      <p:sp>
        <p:nvSpPr>
          <p:cNvPr id="6" name="スライド番号プレースホルダー 3"/>
          <p:cNvSpPr>
            <a:spLocks noGrp="1"/>
          </p:cNvSpPr>
          <p:nvPr>
            <p:ph type="sldNum" sz="quarter" idx="12"/>
          </p:nvPr>
        </p:nvSpPr>
        <p:spPr>
          <a:xfrm>
            <a:off x="8610600" y="6356350"/>
            <a:ext cx="2743200" cy="365125"/>
          </a:xfrm>
        </p:spPr>
        <p:txBody>
          <a:bodyPr/>
          <a:lstStyle/>
          <a:p>
            <a:r>
              <a:rPr lang="en-US" altLang="ja-JP" sz="1800" dirty="0">
                <a:solidFill>
                  <a:schemeClr val="tx1"/>
                </a:solidFill>
              </a:rPr>
              <a:t>36</a:t>
            </a:r>
            <a:endParaRPr lang="ja-JP" altLang="en-US" sz="1800" dirty="0">
              <a:solidFill>
                <a:schemeClr val="tx1"/>
              </a:solidFill>
            </a:endParaRPr>
          </a:p>
        </p:txBody>
      </p:sp>
    </p:spTree>
    <p:extLst>
      <p:ext uri="{BB962C8B-B14F-4D97-AF65-F5344CB8AC3E}">
        <p14:creationId xmlns:p14="http://schemas.microsoft.com/office/powerpoint/2010/main" val="1790957081"/>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ChangeArrowheads="1"/>
          </p:cNvSpPr>
          <p:nvPr/>
        </p:nvSpPr>
        <p:spPr bwMode="auto">
          <a:xfrm>
            <a:off x="0" y="0"/>
            <a:ext cx="12198350" cy="576263"/>
          </a:xfrm>
          <a:prstGeom prst="rect">
            <a:avLst/>
          </a:prstGeom>
          <a:solidFill>
            <a:schemeClr val="tx1"/>
          </a:solidFill>
          <a:ln w="9525" cmpd="sng">
            <a:solidFill>
              <a:schemeClr val="tx1"/>
            </a:solidFill>
            <a:miter lim="800000"/>
            <a:headEnd/>
            <a:tailEnd/>
          </a:ln>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marL="29718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marL="34290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marL="38862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algn="ctr"/>
            <a:r>
              <a:rPr lang="ja-JP" altLang="en-US" sz="2800" dirty="0">
                <a:solidFill>
                  <a:schemeClr val="bg1"/>
                </a:solidFill>
                <a:sym typeface="Calibri" panose="020F0502020204030204" pitchFamily="34" charset="0"/>
              </a:rPr>
              <a:t>研究目的</a:t>
            </a:r>
            <a:endParaRPr lang="ja-JP" altLang="ja-JP" sz="2800" dirty="0">
              <a:solidFill>
                <a:schemeClr val="bg1"/>
              </a:solidFill>
              <a:sym typeface="Calibri" panose="020F0502020204030204" pitchFamily="34" charset="0"/>
            </a:endParaRPr>
          </a:p>
        </p:txBody>
      </p:sp>
      <p:sp>
        <p:nvSpPr>
          <p:cNvPr id="3" name="テキスト ボックス 2"/>
          <p:cNvSpPr txBox="1"/>
          <p:nvPr/>
        </p:nvSpPr>
        <p:spPr>
          <a:xfrm>
            <a:off x="2893810" y="3125337"/>
            <a:ext cx="6410729" cy="646331"/>
          </a:xfrm>
          <a:prstGeom prst="rect">
            <a:avLst/>
          </a:prstGeom>
          <a:noFill/>
        </p:spPr>
        <p:txBody>
          <a:bodyPr wrap="none" rtlCol="0">
            <a:spAutoFit/>
          </a:bodyPr>
          <a:lstStyle/>
          <a:p>
            <a:r>
              <a:rPr kumimoji="1" lang="ja-JP" altLang="en-US" sz="3600" dirty="0"/>
              <a:t>疑似体験と価格の関係性を探る</a:t>
            </a:r>
          </a:p>
        </p:txBody>
      </p:sp>
      <p:pic>
        <p:nvPicPr>
          <p:cNvPr id="4" name="図 3"/>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9516624" y="3944203"/>
            <a:ext cx="1981791" cy="2540758"/>
          </a:xfrm>
          <a:prstGeom prst="rect">
            <a:avLst/>
          </a:prstGeom>
        </p:spPr>
      </p:pic>
      <p:sp>
        <p:nvSpPr>
          <p:cNvPr id="6" name="スライド番号プレースホルダー 3"/>
          <p:cNvSpPr>
            <a:spLocks noGrp="1"/>
          </p:cNvSpPr>
          <p:nvPr>
            <p:ph type="sldNum" sz="quarter" idx="12"/>
          </p:nvPr>
        </p:nvSpPr>
        <p:spPr>
          <a:xfrm>
            <a:off x="8610600" y="6356350"/>
            <a:ext cx="2743200" cy="365125"/>
          </a:xfrm>
        </p:spPr>
        <p:txBody>
          <a:bodyPr/>
          <a:lstStyle/>
          <a:p>
            <a:r>
              <a:rPr lang="en-US" altLang="ja-JP" sz="1800" dirty="0">
                <a:solidFill>
                  <a:schemeClr val="tx1"/>
                </a:solidFill>
              </a:rPr>
              <a:t>37</a:t>
            </a:r>
            <a:endParaRPr lang="ja-JP" altLang="en-US" sz="1800" dirty="0">
              <a:solidFill>
                <a:schemeClr val="tx1"/>
              </a:solidFill>
            </a:endParaRPr>
          </a:p>
        </p:txBody>
      </p:sp>
    </p:spTree>
    <p:extLst>
      <p:ext uri="{BB962C8B-B14F-4D97-AF65-F5344CB8AC3E}">
        <p14:creationId xmlns:p14="http://schemas.microsoft.com/office/powerpoint/2010/main" val="2688129486"/>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ChangeArrowheads="1"/>
          </p:cNvSpPr>
          <p:nvPr/>
        </p:nvSpPr>
        <p:spPr bwMode="auto">
          <a:xfrm>
            <a:off x="0" y="0"/>
            <a:ext cx="12198350" cy="576263"/>
          </a:xfrm>
          <a:prstGeom prst="rect">
            <a:avLst/>
          </a:prstGeom>
          <a:solidFill>
            <a:schemeClr val="tx1"/>
          </a:solidFill>
          <a:ln w="9525">
            <a:solidFill>
              <a:schemeClr val="tx1"/>
            </a:solidFill>
            <a:miter lim="800000"/>
            <a:headEnd/>
            <a:tailEnd/>
          </a:ln>
        </p:spPr>
        <p:txBody>
          <a:bodyPr wrap="none" anchor="ctr"/>
          <a:lstStyle>
            <a:lvl1pPr>
              <a:buFont typeface="Arial" panose="020B0604020202020204" pitchFamily="34" charset="0"/>
              <a:defRPr>
                <a:solidFill>
                  <a:schemeClr val="tx1"/>
                </a:solidFill>
                <a:latin typeface="Arial" panose="020B0604020202020204" pitchFamily="34" charset="0"/>
                <a:ea typeface="ＭＳ Ｐゴシック" panose="020B0600070205080204" pitchFamily="50" charset="-128"/>
              </a:defRPr>
            </a:lvl1pPr>
            <a:lvl2pPr marL="742950" indent="-285750">
              <a:buFont typeface="Arial" panose="020B0604020202020204" pitchFamily="34" charset="0"/>
              <a:defRPr>
                <a:solidFill>
                  <a:schemeClr val="tx1"/>
                </a:solidFill>
                <a:latin typeface="Arial" panose="020B0604020202020204" pitchFamily="34" charset="0"/>
                <a:ea typeface="ＭＳ Ｐゴシック" panose="020B0600070205080204" pitchFamily="50" charset="-128"/>
              </a:defRPr>
            </a:lvl2pPr>
            <a:lvl3pPr marL="1143000" indent="-228600">
              <a:buFont typeface="Arial" panose="020B0604020202020204" pitchFamily="34" charset="0"/>
              <a:defRPr>
                <a:solidFill>
                  <a:schemeClr val="tx1"/>
                </a:solidFill>
                <a:latin typeface="Arial" panose="020B0604020202020204" pitchFamily="34" charset="0"/>
                <a:ea typeface="ＭＳ Ｐゴシック" panose="020B0600070205080204" pitchFamily="50" charset="-128"/>
              </a:defRPr>
            </a:lvl3pPr>
            <a:lvl4pPr marL="1600200" indent="-228600">
              <a:buFont typeface="Arial" panose="020B0604020202020204" pitchFamily="34" charset="0"/>
              <a:defRPr>
                <a:solidFill>
                  <a:schemeClr val="tx1"/>
                </a:solidFill>
                <a:latin typeface="Arial" panose="020B0604020202020204" pitchFamily="34" charset="0"/>
                <a:ea typeface="ＭＳ Ｐゴシック" panose="020B0600070205080204" pitchFamily="50" charset="-128"/>
              </a:defRPr>
            </a:lvl4pPr>
            <a:lvl5pPr marL="2057400" indent="-228600">
              <a:buFont typeface="Arial" panose="020B0604020202020204" pitchFamily="34" charset="0"/>
              <a:defRPr>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ＭＳ Ｐゴシック" panose="020B0600070205080204" pitchFamily="50" charset="-128"/>
              </a:defRPr>
            </a:lvl9pPr>
          </a:lstStyle>
          <a:p>
            <a:pPr algn="ctr"/>
            <a:r>
              <a:rPr lang="ja-JP" altLang="en-US" sz="2800" dirty="0">
                <a:solidFill>
                  <a:schemeClr val="bg1"/>
                </a:solidFill>
                <a:sym typeface="Calibri" panose="020F0502020204030204" pitchFamily="34" charset="0"/>
              </a:rPr>
              <a:t>仮説導出</a:t>
            </a:r>
            <a:endParaRPr lang="ja-JP" altLang="ja-JP" sz="2800" dirty="0">
              <a:solidFill>
                <a:schemeClr val="bg1"/>
              </a:solidFill>
              <a:sym typeface="Calibri" panose="020F0502020204030204" pitchFamily="34" charset="0"/>
            </a:endParaRPr>
          </a:p>
        </p:txBody>
      </p:sp>
      <p:sp>
        <p:nvSpPr>
          <p:cNvPr id="37891" name="Text Box 4"/>
          <p:cNvSpPr txBox="1">
            <a:spLocks noChangeArrowheads="1"/>
          </p:cNvSpPr>
          <p:nvPr/>
        </p:nvSpPr>
        <p:spPr bwMode="auto">
          <a:xfrm>
            <a:off x="1038104" y="1539967"/>
            <a:ext cx="9863410" cy="954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Arial" panose="020B0604020202020204" pitchFamily="34" charset="0"/>
                <a:ea typeface="ＭＳ Ｐゴシック" panose="020B0600070205080204" pitchFamily="50" charset="-128"/>
              </a:defRPr>
            </a:lvl1pPr>
            <a:lvl2pPr marL="742950" indent="-285750">
              <a:buFont typeface="Arial" panose="020B0604020202020204" pitchFamily="34" charset="0"/>
              <a:defRPr>
                <a:solidFill>
                  <a:schemeClr val="tx1"/>
                </a:solidFill>
                <a:latin typeface="Arial" panose="020B0604020202020204" pitchFamily="34" charset="0"/>
                <a:ea typeface="ＭＳ Ｐゴシック" panose="020B0600070205080204" pitchFamily="50" charset="-128"/>
              </a:defRPr>
            </a:lvl2pPr>
            <a:lvl3pPr marL="1143000" indent="-228600">
              <a:buFont typeface="Arial" panose="020B0604020202020204" pitchFamily="34" charset="0"/>
              <a:defRPr>
                <a:solidFill>
                  <a:schemeClr val="tx1"/>
                </a:solidFill>
                <a:latin typeface="Arial" panose="020B0604020202020204" pitchFamily="34" charset="0"/>
                <a:ea typeface="ＭＳ Ｐゴシック" panose="020B0600070205080204" pitchFamily="50" charset="-128"/>
              </a:defRPr>
            </a:lvl3pPr>
            <a:lvl4pPr marL="1600200" indent="-228600">
              <a:buFont typeface="Arial" panose="020B0604020202020204" pitchFamily="34" charset="0"/>
              <a:defRPr>
                <a:solidFill>
                  <a:schemeClr val="tx1"/>
                </a:solidFill>
                <a:latin typeface="Arial" panose="020B0604020202020204" pitchFamily="34" charset="0"/>
                <a:ea typeface="ＭＳ Ｐゴシック" panose="020B0600070205080204" pitchFamily="50" charset="-128"/>
              </a:defRPr>
            </a:lvl4pPr>
            <a:lvl5pPr marL="2057400" indent="-228600">
              <a:buFont typeface="Arial" panose="020B0604020202020204" pitchFamily="34" charset="0"/>
              <a:defRPr>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ＭＳ Ｐゴシック" panose="020B0600070205080204" pitchFamily="50" charset="-128"/>
              </a:defRPr>
            </a:lvl9pPr>
          </a:lstStyle>
          <a:p>
            <a:r>
              <a:rPr lang="ja-JP" altLang="en-US" sz="2800" dirty="0"/>
              <a:t>商品を触るイメージをすると、所有感が高まり、さらにその商品に対する支払意思額も高まることが示された。</a:t>
            </a:r>
          </a:p>
        </p:txBody>
      </p:sp>
      <p:sp>
        <p:nvSpPr>
          <p:cNvPr id="37892" name="AutoShape 5"/>
          <p:cNvSpPr>
            <a:spLocks noChangeArrowheads="1"/>
          </p:cNvSpPr>
          <p:nvPr/>
        </p:nvSpPr>
        <p:spPr bwMode="auto">
          <a:xfrm>
            <a:off x="933750" y="1477674"/>
            <a:ext cx="10367962" cy="1314957"/>
          </a:xfrm>
          <a:prstGeom prst="roundRect">
            <a:avLst>
              <a:gd name="adj" fmla="val 16667"/>
            </a:avLst>
          </a:prstGeom>
          <a:noFill/>
          <a:ln w="9525">
            <a:solidFill>
              <a:schemeClr val="accent1">
                <a:lumMod val="75000"/>
              </a:schemeClr>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buFont typeface="Arial" panose="020B0604020202020204" pitchFamily="34" charset="0"/>
              <a:defRPr>
                <a:solidFill>
                  <a:schemeClr val="tx1"/>
                </a:solidFill>
                <a:latin typeface="Arial" panose="020B0604020202020204" pitchFamily="34" charset="0"/>
                <a:ea typeface="ＭＳ Ｐゴシック" panose="020B0600070205080204" pitchFamily="50" charset="-128"/>
              </a:defRPr>
            </a:lvl1pPr>
            <a:lvl2pPr marL="742950" indent="-285750">
              <a:buFont typeface="Arial" panose="020B0604020202020204" pitchFamily="34" charset="0"/>
              <a:defRPr>
                <a:solidFill>
                  <a:schemeClr val="tx1"/>
                </a:solidFill>
                <a:latin typeface="Arial" panose="020B0604020202020204" pitchFamily="34" charset="0"/>
                <a:ea typeface="ＭＳ Ｐゴシック" panose="020B0600070205080204" pitchFamily="50" charset="-128"/>
              </a:defRPr>
            </a:lvl2pPr>
            <a:lvl3pPr marL="1143000" indent="-228600">
              <a:buFont typeface="Arial" panose="020B0604020202020204" pitchFamily="34" charset="0"/>
              <a:defRPr>
                <a:solidFill>
                  <a:schemeClr val="tx1"/>
                </a:solidFill>
                <a:latin typeface="Arial" panose="020B0604020202020204" pitchFamily="34" charset="0"/>
                <a:ea typeface="ＭＳ Ｐゴシック" panose="020B0600070205080204" pitchFamily="50" charset="-128"/>
              </a:defRPr>
            </a:lvl3pPr>
            <a:lvl4pPr marL="1600200" indent="-228600">
              <a:buFont typeface="Arial" panose="020B0604020202020204" pitchFamily="34" charset="0"/>
              <a:defRPr>
                <a:solidFill>
                  <a:schemeClr val="tx1"/>
                </a:solidFill>
                <a:latin typeface="Arial" panose="020B0604020202020204" pitchFamily="34" charset="0"/>
                <a:ea typeface="ＭＳ Ｐゴシック" panose="020B0600070205080204" pitchFamily="50" charset="-128"/>
              </a:defRPr>
            </a:lvl4pPr>
            <a:lvl5pPr marL="2057400" indent="-228600">
              <a:buFont typeface="Arial" panose="020B0604020202020204" pitchFamily="34" charset="0"/>
              <a:defRPr>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ＭＳ Ｐゴシック" panose="020B0600070205080204" pitchFamily="50" charset="-128"/>
              </a:defRPr>
            </a:lvl9pPr>
          </a:lstStyle>
          <a:p>
            <a:endParaRPr lang="ja-JP" altLang="en-US"/>
          </a:p>
        </p:txBody>
      </p:sp>
      <p:sp>
        <p:nvSpPr>
          <p:cNvPr id="6" name="テキスト ボックス 5"/>
          <p:cNvSpPr txBox="1"/>
          <p:nvPr/>
        </p:nvSpPr>
        <p:spPr>
          <a:xfrm>
            <a:off x="1737059" y="2776041"/>
            <a:ext cx="10037160" cy="954107"/>
          </a:xfrm>
          <a:prstGeom prst="rect">
            <a:avLst/>
          </a:prstGeom>
          <a:noFill/>
        </p:spPr>
        <p:txBody>
          <a:bodyPr wrap="square" rtlCol="0">
            <a:spAutoFit/>
          </a:bodyPr>
          <a:lstStyle/>
          <a:p>
            <a:r>
              <a:rPr kumimoji="1" lang="ja-JP" altLang="en-US" sz="2800" dirty="0"/>
              <a:t>所有感</a:t>
            </a:r>
            <a:r>
              <a:rPr kumimoji="1" lang="ja-JP" altLang="en-US" sz="2400" dirty="0"/>
              <a:t> とは自分のものとして持っている感覚。</a:t>
            </a:r>
            <a:endParaRPr kumimoji="1" lang="en-US" altLang="ja-JP" sz="2400" dirty="0"/>
          </a:p>
          <a:p>
            <a:r>
              <a:rPr kumimoji="1" lang="ja-JP" altLang="en-US" sz="2800" dirty="0"/>
              <a:t>支払意思額</a:t>
            </a:r>
            <a:r>
              <a:rPr kumimoji="1" lang="ja-JP" altLang="en-US" sz="2400" dirty="0"/>
              <a:t>とは</a:t>
            </a:r>
            <a:r>
              <a:rPr lang="ja-JP" altLang="en-US" sz="2400" dirty="0"/>
              <a:t>個人や世帯が対価として支払ってもよいと考える金額。</a:t>
            </a:r>
            <a:endParaRPr kumimoji="1" lang="ja-JP" altLang="en-US" sz="2400" dirty="0"/>
          </a:p>
        </p:txBody>
      </p:sp>
      <p:pic>
        <p:nvPicPr>
          <p:cNvPr id="9" name="図 8"/>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898631" y="4648243"/>
            <a:ext cx="1248980" cy="1460796"/>
          </a:xfrm>
          <a:prstGeom prst="rect">
            <a:avLst/>
          </a:prstGeom>
        </p:spPr>
      </p:pic>
      <p:pic>
        <p:nvPicPr>
          <p:cNvPr id="10" name="図 9"/>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9091812" y="5053351"/>
            <a:ext cx="1196240" cy="1196240"/>
          </a:xfrm>
          <a:prstGeom prst="rect">
            <a:avLst/>
          </a:prstGeom>
        </p:spPr>
      </p:pic>
      <p:pic>
        <p:nvPicPr>
          <p:cNvPr id="11" name="図 10"/>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1766481" y="4962036"/>
            <a:ext cx="416605" cy="416605"/>
          </a:xfrm>
          <a:prstGeom prst="rect">
            <a:avLst/>
          </a:prstGeom>
        </p:spPr>
      </p:pic>
      <p:pic>
        <p:nvPicPr>
          <p:cNvPr id="16" name="図 15"/>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5491479" y="4633944"/>
            <a:ext cx="1295982" cy="1295982"/>
          </a:xfrm>
          <a:prstGeom prst="rect">
            <a:avLst/>
          </a:prstGeom>
        </p:spPr>
      </p:pic>
      <p:pic>
        <p:nvPicPr>
          <p:cNvPr id="12" name="図 11"/>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5462093" y="4594424"/>
            <a:ext cx="1325368" cy="1436713"/>
          </a:xfrm>
          <a:prstGeom prst="rect">
            <a:avLst/>
          </a:prstGeom>
        </p:spPr>
      </p:pic>
      <p:pic>
        <p:nvPicPr>
          <p:cNvPr id="13" name="図 12"/>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9393019" y="4551080"/>
            <a:ext cx="614401" cy="614401"/>
          </a:xfrm>
          <a:prstGeom prst="rect">
            <a:avLst/>
          </a:prstGeom>
        </p:spPr>
      </p:pic>
      <p:sp>
        <p:nvSpPr>
          <p:cNvPr id="14" name="角丸四角形 13"/>
          <p:cNvSpPr/>
          <p:nvPr/>
        </p:nvSpPr>
        <p:spPr bwMode="auto">
          <a:xfrm>
            <a:off x="1335138" y="4270947"/>
            <a:ext cx="2375967" cy="2132481"/>
          </a:xfrm>
          <a:prstGeom prst="roundRect">
            <a:avLst/>
          </a:prstGeom>
          <a:noFill/>
          <a:ln w="9525" cap="flat" cmpd="sng" algn="ctr">
            <a:solidFill>
              <a:srgbClr val="00B05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 typeface="Arial" panose="020B0604020202020204" pitchFamily="34" charset="0"/>
              <a:buNone/>
              <a:tabLst/>
            </a:pPr>
            <a:endParaRPr kumimoji="0"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19" name="角丸四角形 18"/>
          <p:cNvSpPr/>
          <p:nvPr/>
        </p:nvSpPr>
        <p:spPr bwMode="auto">
          <a:xfrm>
            <a:off x="4951487" y="4265245"/>
            <a:ext cx="2375967" cy="2132481"/>
          </a:xfrm>
          <a:prstGeom prst="roundRect">
            <a:avLst/>
          </a:prstGeom>
          <a:noFill/>
          <a:ln w="9525" cap="flat" cmpd="sng" algn="ctr">
            <a:solidFill>
              <a:srgbClr val="00B05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 typeface="Arial" panose="020B0604020202020204" pitchFamily="34" charset="0"/>
              <a:buNone/>
              <a:tabLst/>
            </a:pPr>
            <a:endParaRPr kumimoji="0"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20" name="角丸四角形 19"/>
          <p:cNvSpPr/>
          <p:nvPr/>
        </p:nvSpPr>
        <p:spPr bwMode="auto">
          <a:xfrm>
            <a:off x="8501949" y="4265244"/>
            <a:ext cx="2375967" cy="2132481"/>
          </a:xfrm>
          <a:prstGeom prst="roundRect">
            <a:avLst/>
          </a:prstGeom>
          <a:noFill/>
          <a:ln w="9525" cap="flat" cmpd="sng" algn="ctr">
            <a:solidFill>
              <a:srgbClr val="00B05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 typeface="Arial" panose="020B0604020202020204" pitchFamily="34" charset="0"/>
              <a:buNone/>
              <a:tabLst/>
            </a:pPr>
            <a:endParaRPr kumimoji="0"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2" name="テキスト ボックス 1"/>
          <p:cNvSpPr txBox="1"/>
          <p:nvPr/>
        </p:nvSpPr>
        <p:spPr>
          <a:xfrm>
            <a:off x="1645305" y="3985168"/>
            <a:ext cx="1799975" cy="461665"/>
          </a:xfrm>
          <a:prstGeom prst="rect">
            <a:avLst/>
          </a:prstGeom>
          <a:solidFill>
            <a:schemeClr val="bg1"/>
          </a:solidFill>
          <a:ln>
            <a:solidFill>
              <a:srgbClr val="00B050"/>
            </a:solidFill>
          </a:ln>
        </p:spPr>
        <p:txBody>
          <a:bodyPr wrap="square" rtlCol="0">
            <a:spAutoFit/>
          </a:bodyPr>
          <a:lstStyle/>
          <a:p>
            <a:pPr algn="ctr"/>
            <a:r>
              <a:rPr kumimoji="1" lang="ja-JP" altLang="en-US" sz="2400" dirty="0"/>
              <a:t>触るイメージ</a:t>
            </a:r>
          </a:p>
        </p:txBody>
      </p:sp>
      <p:sp>
        <p:nvSpPr>
          <p:cNvPr id="3" name="テキスト ボックス 2"/>
          <p:cNvSpPr txBox="1"/>
          <p:nvPr/>
        </p:nvSpPr>
        <p:spPr>
          <a:xfrm>
            <a:off x="5433741" y="3983917"/>
            <a:ext cx="1367981" cy="461665"/>
          </a:xfrm>
          <a:prstGeom prst="rect">
            <a:avLst/>
          </a:prstGeom>
          <a:solidFill>
            <a:schemeClr val="bg1"/>
          </a:solidFill>
          <a:ln>
            <a:solidFill>
              <a:srgbClr val="00B050"/>
            </a:solidFill>
          </a:ln>
        </p:spPr>
        <p:txBody>
          <a:bodyPr wrap="square" rtlCol="0">
            <a:spAutoFit/>
          </a:bodyPr>
          <a:lstStyle/>
          <a:p>
            <a:pPr algn="ctr"/>
            <a:r>
              <a:rPr kumimoji="1" lang="ja-JP" altLang="en-US" sz="2400" dirty="0"/>
              <a:t>所有感</a:t>
            </a:r>
          </a:p>
        </p:txBody>
      </p:sp>
      <p:sp>
        <p:nvSpPr>
          <p:cNvPr id="5" name="テキスト ボックス 4"/>
          <p:cNvSpPr txBox="1"/>
          <p:nvPr/>
        </p:nvSpPr>
        <p:spPr>
          <a:xfrm>
            <a:off x="8790183" y="3973329"/>
            <a:ext cx="1846687" cy="461665"/>
          </a:xfrm>
          <a:prstGeom prst="rect">
            <a:avLst/>
          </a:prstGeom>
          <a:solidFill>
            <a:schemeClr val="bg1"/>
          </a:solidFill>
          <a:ln>
            <a:solidFill>
              <a:srgbClr val="00B050"/>
            </a:solidFill>
          </a:ln>
        </p:spPr>
        <p:txBody>
          <a:bodyPr wrap="square" rtlCol="0">
            <a:spAutoFit/>
          </a:bodyPr>
          <a:lstStyle/>
          <a:p>
            <a:pPr algn="ctr"/>
            <a:r>
              <a:rPr kumimoji="1" lang="ja-JP" altLang="en-US" sz="2400" dirty="0"/>
              <a:t>支払意思額</a:t>
            </a:r>
          </a:p>
        </p:txBody>
      </p:sp>
      <p:sp>
        <p:nvSpPr>
          <p:cNvPr id="15" name="右矢印 14"/>
          <p:cNvSpPr/>
          <p:nvPr/>
        </p:nvSpPr>
        <p:spPr bwMode="auto">
          <a:xfrm>
            <a:off x="3953730" y="4962044"/>
            <a:ext cx="791989" cy="598120"/>
          </a:xfrm>
          <a:prstGeom prst="rightArrow">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 typeface="Arial" panose="020B0604020202020204" pitchFamily="34" charset="0"/>
              <a:buNone/>
              <a:tabLst/>
            </a:pPr>
            <a:endParaRPr kumimoji="0"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23" name="右矢印 22"/>
          <p:cNvSpPr/>
          <p:nvPr/>
        </p:nvSpPr>
        <p:spPr bwMode="auto">
          <a:xfrm>
            <a:off x="7660420" y="4962044"/>
            <a:ext cx="791989" cy="598120"/>
          </a:xfrm>
          <a:prstGeom prst="rightArrow">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 typeface="Arial" panose="020B0604020202020204" pitchFamily="34" charset="0"/>
              <a:buNone/>
              <a:tabLst/>
            </a:pPr>
            <a:endParaRPr kumimoji="0"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18" name="テキスト ボックス 17"/>
          <p:cNvSpPr txBox="1"/>
          <p:nvPr/>
        </p:nvSpPr>
        <p:spPr>
          <a:xfrm>
            <a:off x="1038104" y="1021012"/>
            <a:ext cx="6335171" cy="461665"/>
          </a:xfrm>
          <a:prstGeom prst="rect">
            <a:avLst/>
          </a:prstGeom>
          <a:noFill/>
        </p:spPr>
        <p:txBody>
          <a:bodyPr wrap="square" rtlCol="0">
            <a:spAutoFit/>
          </a:bodyPr>
          <a:lstStyle/>
          <a:p>
            <a:r>
              <a:rPr kumimoji="1" lang="ja-JP" altLang="en-US" sz="2400" dirty="0"/>
              <a:t>高価格設定がなぜできたのか</a:t>
            </a:r>
          </a:p>
        </p:txBody>
      </p:sp>
      <p:sp>
        <p:nvSpPr>
          <p:cNvPr id="25" name="テキスト ボックス 24"/>
          <p:cNvSpPr txBox="1"/>
          <p:nvPr/>
        </p:nvSpPr>
        <p:spPr>
          <a:xfrm>
            <a:off x="1120204" y="2899390"/>
            <a:ext cx="711062" cy="646331"/>
          </a:xfrm>
          <a:prstGeom prst="rect">
            <a:avLst/>
          </a:prstGeom>
          <a:noFill/>
        </p:spPr>
        <p:txBody>
          <a:bodyPr wrap="square" rtlCol="0">
            <a:spAutoFit/>
          </a:bodyPr>
          <a:lstStyle/>
          <a:p>
            <a:r>
              <a:rPr kumimoji="1" lang="ja-JP" altLang="en-US" sz="3600" dirty="0"/>
              <a:t>⇒</a:t>
            </a:r>
          </a:p>
        </p:txBody>
      </p:sp>
      <p:sp>
        <p:nvSpPr>
          <p:cNvPr id="24" name="スライド番号プレースホルダー 3"/>
          <p:cNvSpPr>
            <a:spLocks noGrp="1"/>
          </p:cNvSpPr>
          <p:nvPr>
            <p:ph type="sldNum" sz="quarter" idx="12"/>
          </p:nvPr>
        </p:nvSpPr>
        <p:spPr>
          <a:xfrm>
            <a:off x="8610600" y="6356350"/>
            <a:ext cx="2743200" cy="365125"/>
          </a:xfrm>
        </p:spPr>
        <p:txBody>
          <a:bodyPr/>
          <a:lstStyle/>
          <a:p>
            <a:r>
              <a:rPr lang="en-US" altLang="ja-JP" sz="1800" dirty="0">
                <a:solidFill>
                  <a:schemeClr val="tx1"/>
                </a:solidFill>
              </a:rPr>
              <a:t>38</a:t>
            </a:r>
            <a:endParaRPr lang="ja-JP" altLang="en-US" sz="1800" dirty="0">
              <a:solidFill>
                <a:schemeClr val="tx1"/>
              </a:solidFill>
            </a:endParaRPr>
          </a:p>
        </p:txBody>
      </p:sp>
      <p:sp>
        <p:nvSpPr>
          <p:cNvPr id="4" name="正方形/長方形 3"/>
          <p:cNvSpPr/>
          <p:nvPr/>
        </p:nvSpPr>
        <p:spPr>
          <a:xfrm>
            <a:off x="4283168" y="2425147"/>
            <a:ext cx="7218643" cy="307777"/>
          </a:xfrm>
          <a:prstGeom prst="rect">
            <a:avLst/>
          </a:prstGeom>
        </p:spPr>
        <p:txBody>
          <a:bodyPr wrap="none">
            <a:spAutoFit/>
          </a:bodyPr>
          <a:lstStyle/>
          <a:p>
            <a:r>
              <a:rPr lang="ja-JP" altLang="en-US" sz="1400" dirty="0"/>
              <a:t>（井関紗代・北神慎司（</a:t>
            </a:r>
            <a:r>
              <a:rPr lang="en-US" altLang="ja-JP" sz="1400" dirty="0"/>
              <a:t>2017</a:t>
            </a:r>
            <a:r>
              <a:rPr lang="ja-JP" altLang="en-US" sz="1400" dirty="0"/>
              <a:t>）</a:t>
            </a:r>
            <a:r>
              <a:rPr lang="en-US" altLang="ja-JP" sz="1400" dirty="0"/>
              <a:t>『</a:t>
            </a:r>
            <a:r>
              <a:rPr lang="ja-JP" altLang="en-US" sz="1400" dirty="0"/>
              <a:t>所有感が高まるとその商品に支払ってもよい金額も高まる？</a:t>
            </a:r>
            <a:r>
              <a:rPr lang="en-US" altLang="ja-JP" sz="1400" dirty="0"/>
              <a:t>』</a:t>
            </a:r>
            <a:r>
              <a:rPr lang="ja-JP" altLang="en-US" sz="1400" dirty="0"/>
              <a:t>）</a:t>
            </a:r>
          </a:p>
        </p:txBody>
      </p:sp>
    </p:spTree>
    <p:extLst>
      <p:ext uri="{BB962C8B-B14F-4D97-AF65-F5344CB8AC3E}">
        <p14:creationId xmlns:p14="http://schemas.microsoft.com/office/powerpoint/2010/main" val="3196245681"/>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ChangeArrowheads="1"/>
          </p:cNvSpPr>
          <p:nvPr/>
        </p:nvSpPr>
        <p:spPr bwMode="auto">
          <a:xfrm>
            <a:off x="0" y="0"/>
            <a:ext cx="12198350" cy="576263"/>
          </a:xfrm>
          <a:prstGeom prst="rect">
            <a:avLst/>
          </a:prstGeom>
          <a:solidFill>
            <a:schemeClr val="tx1"/>
          </a:solidFill>
          <a:ln w="9525">
            <a:solidFill>
              <a:schemeClr val="tx1"/>
            </a:solidFill>
            <a:miter lim="800000"/>
            <a:headEnd/>
            <a:tailEnd/>
          </a:ln>
        </p:spPr>
        <p:txBody>
          <a:bodyPr wrap="none" anchor="ctr"/>
          <a:lstStyle>
            <a:lvl1pPr>
              <a:buFont typeface="Arial" panose="020B0604020202020204" pitchFamily="34" charset="0"/>
              <a:defRPr>
                <a:solidFill>
                  <a:schemeClr val="tx1"/>
                </a:solidFill>
                <a:latin typeface="Arial" panose="020B0604020202020204" pitchFamily="34" charset="0"/>
                <a:ea typeface="ＭＳ Ｐゴシック" panose="020B0600070205080204" pitchFamily="50" charset="-128"/>
              </a:defRPr>
            </a:lvl1pPr>
            <a:lvl2pPr marL="742950" indent="-285750">
              <a:buFont typeface="Arial" panose="020B0604020202020204" pitchFamily="34" charset="0"/>
              <a:defRPr>
                <a:solidFill>
                  <a:schemeClr val="tx1"/>
                </a:solidFill>
                <a:latin typeface="Arial" panose="020B0604020202020204" pitchFamily="34" charset="0"/>
                <a:ea typeface="ＭＳ Ｐゴシック" panose="020B0600070205080204" pitchFamily="50" charset="-128"/>
              </a:defRPr>
            </a:lvl2pPr>
            <a:lvl3pPr marL="1143000" indent="-228600">
              <a:buFont typeface="Arial" panose="020B0604020202020204" pitchFamily="34" charset="0"/>
              <a:defRPr>
                <a:solidFill>
                  <a:schemeClr val="tx1"/>
                </a:solidFill>
                <a:latin typeface="Arial" panose="020B0604020202020204" pitchFamily="34" charset="0"/>
                <a:ea typeface="ＭＳ Ｐゴシック" panose="020B0600070205080204" pitchFamily="50" charset="-128"/>
              </a:defRPr>
            </a:lvl3pPr>
            <a:lvl4pPr marL="1600200" indent="-228600">
              <a:buFont typeface="Arial" panose="020B0604020202020204" pitchFamily="34" charset="0"/>
              <a:defRPr>
                <a:solidFill>
                  <a:schemeClr val="tx1"/>
                </a:solidFill>
                <a:latin typeface="Arial" panose="020B0604020202020204" pitchFamily="34" charset="0"/>
                <a:ea typeface="ＭＳ Ｐゴシック" panose="020B0600070205080204" pitchFamily="50" charset="-128"/>
              </a:defRPr>
            </a:lvl4pPr>
            <a:lvl5pPr marL="2057400" indent="-228600">
              <a:buFont typeface="Arial" panose="020B0604020202020204" pitchFamily="34" charset="0"/>
              <a:defRPr>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ＭＳ Ｐゴシック" panose="020B0600070205080204" pitchFamily="50" charset="-128"/>
              </a:defRPr>
            </a:lvl9pPr>
          </a:lstStyle>
          <a:p>
            <a:pPr algn="ctr"/>
            <a:r>
              <a:rPr lang="ja-JP" altLang="en-US" sz="2800" dirty="0">
                <a:solidFill>
                  <a:schemeClr val="bg1"/>
                </a:solidFill>
                <a:sym typeface="Calibri" panose="020F0502020204030204" pitchFamily="34" charset="0"/>
              </a:rPr>
              <a:t>仮説導出</a:t>
            </a:r>
            <a:endParaRPr lang="ja-JP" altLang="ja-JP" sz="2800" dirty="0">
              <a:solidFill>
                <a:schemeClr val="bg1"/>
              </a:solidFill>
              <a:sym typeface="Calibri" panose="020F0502020204030204" pitchFamily="34" charset="0"/>
            </a:endParaRPr>
          </a:p>
        </p:txBody>
      </p:sp>
      <p:sp>
        <p:nvSpPr>
          <p:cNvPr id="10" name="テキスト ボックス 9"/>
          <p:cNvSpPr txBox="1"/>
          <p:nvPr/>
        </p:nvSpPr>
        <p:spPr>
          <a:xfrm>
            <a:off x="-589" y="1800583"/>
            <a:ext cx="12192000" cy="646331"/>
          </a:xfrm>
          <a:prstGeom prst="rect">
            <a:avLst/>
          </a:prstGeom>
          <a:noFill/>
        </p:spPr>
        <p:txBody>
          <a:bodyPr wrap="square" rtlCol="0">
            <a:spAutoFit/>
          </a:bodyPr>
          <a:lstStyle/>
          <a:p>
            <a:pPr algn="ctr"/>
            <a:r>
              <a:rPr kumimoji="1" lang="en-US" altLang="ja-JP" sz="2800" dirty="0"/>
              <a:t>	</a:t>
            </a:r>
            <a:r>
              <a:rPr kumimoji="1" lang="ja-JP" altLang="en-US" sz="2800" dirty="0"/>
              <a:t>所有感が</a:t>
            </a:r>
            <a:r>
              <a:rPr kumimoji="1" lang="ja-JP" altLang="en-US" sz="3600" dirty="0"/>
              <a:t>保有効果</a:t>
            </a:r>
            <a:r>
              <a:rPr kumimoji="1" lang="ja-JP" altLang="en-US" sz="2800" dirty="0"/>
              <a:t>に影響を与え、支払意思額が高まっている。</a:t>
            </a:r>
          </a:p>
        </p:txBody>
      </p:sp>
      <p:sp>
        <p:nvSpPr>
          <p:cNvPr id="13" name="テキスト ボックス 12"/>
          <p:cNvSpPr txBox="1"/>
          <p:nvPr/>
        </p:nvSpPr>
        <p:spPr>
          <a:xfrm>
            <a:off x="1811471" y="3132101"/>
            <a:ext cx="8567881" cy="954107"/>
          </a:xfrm>
          <a:prstGeom prst="rect">
            <a:avLst/>
          </a:prstGeom>
          <a:noFill/>
        </p:spPr>
        <p:txBody>
          <a:bodyPr wrap="square" rtlCol="0">
            <a:spAutoFit/>
          </a:bodyPr>
          <a:lstStyle/>
          <a:p>
            <a:pPr algn="ctr"/>
            <a:r>
              <a:rPr lang="ja-JP" altLang="en-US" sz="3200" dirty="0"/>
              <a:t>自分が所有するものに高い価値を感じ</a:t>
            </a:r>
            <a:endParaRPr lang="en-US" altLang="ja-JP" sz="2800" dirty="0"/>
          </a:p>
          <a:p>
            <a:pPr algn="ctr"/>
            <a:r>
              <a:rPr lang="ja-JP" altLang="en-US" sz="2400" dirty="0"/>
              <a:t>手放したくないと感じる心理現象のこと。 </a:t>
            </a:r>
            <a:endParaRPr kumimoji="1" lang="ja-JP" altLang="en-US" sz="2400" dirty="0"/>
          </a:p>
        </p:txBody>
      </p:sp>
      <p:sp>
        <p:nvSpPr>
          <p:cNvPr id="18" name="角丸四角形 17"/>
          <p:cNvSpPr/>
          <p:nvPr/>
        </p:nvSpPr>
        <p:spPr bwMode="auto">
          <a:xfrm>
            <a:off x="1602553" y="2932751"/>
            <a:ext cx="8379647" cy="1412469"/>
          </a:xfrm>
          <a:prstGeom prst="roundRect">
            <a:avLst/>
          </a:prstGeom>
          <a:noFill/>
          <a:ln w="9525" cap="flat" cmpd="sng" algn="ctr">
            <a:solidFill>
              <a:srgbClr val="00B0F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 typeface="Arial" panose="020B0604020202020204" pitchFamily="34" charset="0"/>
              <a:buNone/>
              <a:tabLst/>
            </a:pPr>
            <a:endParaRPr kumimoji="0"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15" name="テキスト ボックス 14"/>
          <p:cNvSpPr txBox="1"/>
          <p:nvPr/>
        </p:nvSpPr>
        <p:spPr>
          <a:xfrm>
            <a:off x="3056437" y="2666111"/>
            <a:ext cx="1511979" cy="461665"/>
          </a:xfrm>
          <a:prstGeom prst="rect">
            <a:avLst/>
          </a:prstGeom>
          <a:solidFill>
            <a:schemeClr val="bg1"/>
          </a:solidFill>
          <a:ln>
            <a:solidFill>
              <a:srgbClr val="00B0F0"/>
            </a:solidFill>
          </a:ln>
        </p:spPr>
        <p:txBody>
          <a:bodyPr wrap="square" rtlCol="0">
            <a:spAutoFit/>
          </a:bodyPr>
          <a:lstStyle/>
          <a:p>
            <a:pPr algn="ctr"/>
            <a:r>
              <a:rPr kumimoji="1" lang="ja-JP" altLang="en-US" sz="2400" dirty="0"/>
              <a:t>保有効果</a:t>
            </a:r>
          </a:p>
        </p:txBody>
      </p:sp>
      <p:sp>
        <p:nvSpPr>
          <p:cNvPr id="2" name="テキスト ボックス 1"/>
          <p:cNvSpPr txBox="1"/>
          <p:nvPr/>
        </p:nvSpPr>
        <p:spPr>
          <a:xfrm>
            <a:off x="501247" y="860938"/>
            <a:ext cx="5975917" cy="461665"/>
          </a:xfrm>
          <a:prstGeom prst="rect">
            <a:avLst/>
          </a:prstGeom>
          <a:noFill/>
        </p:spPr>
        <p:txBody>
          <a:bodyPr wrap="square" rtlCol="0">
            <a:spAutoFit/>
          </a:bodyPr>
          <a:lstStyle/>
          <a:p>
            <a:r>
              <a:rPr kumimoji="1" lang="ja-JP" altLang="en-US" sz="2400" dirty="0"/>
              <a:t>所有感がなぜ支払意思額をあげるのか</a:t>
            </a:r>
          </a:p>
        </p:txBody>
      </p:sp>
      <p:sp>
        <p:nvSpPr>
          <p:cNvPr id="14" name="テキスト ボックス 13"/>
          <p:cNvSpPr txBox="1"/>
          <p:nvPr/>
        </p:nvSpPr>
        <p:spPr>
          <a:xfrm>
            <a:off x="1716748" y="4700253"/>
            <a:ext cx="8156055" cy="830997"/>
          </a:xfrm>
          <a:prstGeom prst="rect">
            <a:avLst/>
          </a:prstGeom>
          <a:noFill/>
        </p:spPr>
        <p:txBody>
          <a:bodyPr wrap="square" rtlCol="0">
            <a:spAutoFit/>
          </a:bodyPr>
          <a:lstStyle/>
          <a:p>
            <a:r>
              <a:rPr kumimoji="1" lang="ja-JP" altLang="en-US" sz="2400" dirty="0"/>
              <a:t>「無料お試しできます」「試着できます」「無料貸し出し」など</a:t>
            </a:r>
            <a:endParaRPr kumimoji="1" lang="en-US" altLang="ja-JP" sz="2400" dirty="0"/>
          </a:p>
          <a:p>
            <a:r>
              <a:rPr kumimoji="1" lang="ja-JP" altLang="en-US" sz="2400" dirty="0"/>
              <a:t>実体験させることで購買につなげる。</a:t>
            </a:r>
          </a:p>
        </p:txBody>
      </p:sp>
      <p:sp>
        <p:nvSpPr>
          <p:cNvPr id="3" name="テキスト ボックス 2"/>
          <p:cNvSpPr txBox="1"/>
          <p:nvPr/>
        </p:nvSpPr>
        <p:spPr>
          <a:xfrm>
            <a:off x="1070417" y="4792587"/>
            <a:ext cx="646331" cy="646331"/>
          </a:xfrm>
          <a:prstGeom prst="rect">
            <a:avLst/>
          </a:prstGeom>
          <a:noFill/>
        </p:spPr>
        <p:txBody>
          <a:bodyPr wrap="none" rtlCol="0">
            <a:spAutoFit/>
          </a:bodyPr>
          <a:lstStyle/>
          <a:p>
            <a:r>
              <a:rPr kumimoji="1" lang="ja-JP" altLang="en-US" sz="3600" dirty="0"/>
              <a:t>⇒</a:t>
            </a:r>
          </a:p>
        </p:txBody>
      </p:sp>
      <p:sp>
        <p:nvSpPr>
          <p:cNvPr id="11" name="スライド番号プレースホルダー 3"/>
          <p:cNvSpPr>
            <a:spLocks noGrp="1"/>
          </p:cNvSpPr>
          <p:nvPr>
            <p:ph type="sldNum" sz="quarter" idx="12"/>
          </p:nvPr>
        </p:nvSpPr>
        <p:spPr>
          <a:xfrm>
            <a:off x="8610600" y="6356350"/>
            <a:ext cx="2743200" cy="365125"/>
          </a:xfrm>
        </p:spPr>
        <p:txBody>
          <a:bodyPr/>
          <a:lstStyle/>
          <a:p>
            <a:r>
              <a:rPr lang="en-US" altLang="ja-JP" sz="1800" dirty="0">
                <a:solidFill>
                  <a:schemeClr val="tx1"/>
                </a:solidFill>
              </a:rPr>
              <a:t>39</a:t>
            </a:r>
            <a:endParaRPr lang="ja-JP" altLang="en-US" sz="1800" dirty="0">
              <a:solidFill>
                <a:schemeClr val="tx1"/>
              </a:solidFill>
            </a:endParaRPr>
          </a:p>
        </p:txBody>
      </p:sp>
      <p:pic>
        <p:nvPicPr>
          <p:cNvPr id="5" name="図 4"/>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9261206" y="4502556"/>
            <a:ext cx="1441988" cy="1696457"/>
          </a:xfrm>
          <a:prstGeom prst="rect">
            <a:avLst/>
          </a:prstGeom>
        </p:spPr>
      </p:pic>
      <p:sp>
        <p:nvSpPr>
          <p:cNvPr id="4" name="テキスト ボックス 3"/>
          <p:cNvSpPr txBox="1"/>
          <p:nvPr/>
        </p:nvSpPr>
        <p:spPr>
          <a:xfrm>
            <a:off x="8202304" y="3986604"/>
            <a:ext cx="1669047" cy="307777"/>
          </a:xfrm>
          <a:prstGeom prst="rect">
            <a:avLst/>
          </a:prstGeom>
          <a:noFill/>
        </p:spPr>
        <p:txBody>
          <a:bodyPr wrap="none" rtlCol="0">
            <a:spAutoFit/>
          </a:bodyPr>
          <a:lstStyle/>
          <a:p>
            <a:r>
              <a:rPr lang="ja-JP" altLang="en-US" sz="1400" dirty="0">
                <a:solidFill>
                  <a:srgbClr val="000000"/>
                </a:solidFill>
                <a:latin typeface="Calibri" panose="020F0502020204030204" pitchFamily="34" charset="0"/>
                <a:sym typeface="ＭＳ Ｐゴシック" panose="020B0600070205080204" pitchFamily="50" charset="-128"/>
              </a:rPr>
              <a:t>（ブランド戦略通信）</a:t>
            </a:r>
            <a:endParaRPr kumimoji="1" lang="ja-JP" altLang="en-US" sz="1400" dirty="0"/>
          </a:p>
        </p:txBody>
      </p:sp>
    </p:spTree>
    <p:extLst>
      <p:ext uri="{BB962C8B-B14F-4D97-AF65-F5344CB8AC3E}">
        <p14:creationId xmlns:p14="http://schemas.microsoft.com/office/powerpoint/2010/main" val="233106465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図 12"/>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4203700" y="3717925"/>
            <a:ext cx="3641725" cy="3148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pic>
      <p:sp>
        <p:nvSpPr>
          <p:cNvPr id="6147" name="Rectangle 2"/>
          <p:cNvSpPr>
            <a:spLocks noChangeArrowheads="1"/>
          </p:cNvSpPr>
          <p:nvPr/>
        </p:nvSpPr>
        <p:spPr bwMode="auto">
          <a:xfrm>
            <a:off x="0" y="0"/>
            <a:ext cx="12198350" cy="573088"/>
          </a:xfrm>
          <a:prstGeom prst="rect">
            <a:avLst/>
          </a:prstGeom>
          <a:solidFill>
            <a:schemeClr val="tx1"/>
          </a:solidFill>
          <a:ln w="9525" cmpd="sng">
            <a:solidFill>
              <a:schemeClr val="tx1"/>
            </a:solidFill>
            <a:miter lim="800000"/>
            <a:headEnd/>
            <a:tailEnd/>
          </a:ln>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marL="29718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marL="34290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marL="38862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algn="ctr"/>
            <a:r>
              <a:rPr lang="ja-JP" altLang="en-US" sz="2800">
                <a:solidFill>
                  <a:schemeClr val="bg1"/>
                </a:solidFill>
                <a:sym typeface="Calibri" panose="020F0502020204030204" pitchFamily="34" charset="0"/>
              </a:rPr>
              <a:t>コモディティ化とは</a:t>
            </a:r>
            <a:endParaRPr lang="ja-JP" altLang="en-US"/>
          </a:p>
        </p:txBody>
      </p:sp>
      <p:sp>
        <p:nvSpPr>
          <p:cNvPr id="6148" name="テキスト ボックス 1"/>
          <p:cNvSpPr>
            <a:spLocks noChangeArrowheads="1"/>
          </p:cNvSpPr>
          <p:nvPr/>
        </p:nvSpPr>
        <p:spPr bwMode="auto">
          <a:xfrm>
            <a:off x="547688" y="1355725"/>
            <a:ext cx="11160125" cy="954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marL="29718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marL="34290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marL="38862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algn="ctr"/>
            <a:r>
              <a:rPr lang="ja-JP" altLang="en-US" sz="2800">
                <a:solidFill>
                  <a:srgbClr val="000000"/>
                </a:solidFill>
                <a:sym typeface="Calibri" panose="020F0502020204030204" pitchFamily="34" charset="0"/>
              </a:rPr>
              <a:t>ある商品カテゴリーにおける競合企業間で</a:t>
            </a:r>
            <a:endParaRPr lang="en-US" altLang="ja-JP" sz="2800">
              <a:solidFill>
                <a:srgbClr val="000000"/>
              </a:solidFill>
              <a:sym typeface="Calibri" panose="020F0502020204030204" pitchFamily="34" charset="0"/>
            </a:endParaRPr>
          </a:p>
          <a:p>
            <a:pPr algn="ctr"/>
            <a:r>
              <a:rPr lang="ja-JP" altLang="en-US" sz="2800">
                <a:solidFill>
                  <a:srgbClr val="000000"/>
                </a:solidFill>
                <a:sym typeface="Calibri" panose="020F0502020204030204" pitchFamily="34" charset="0"/>
              </a:rPr>
              <a:t>製品やサービスの違いが価格以外にはないと顧客が考えている状態。</a:t>
            </a:r>
            <a:endParaRPr lang="ja-JP" altLang="en-US"/>
          </a:p>
        </p:txBody>
      </p:sp>
      <p:sp>
        <p:nvSpPr>
          <p:cNvPr id="6149" name="テキスト ボックス 2"/>
          <p:cNvSpPr>
            <a:spLocks noChangeArrowheads="1"/>
          </p:cNvSpPr>
          <p:nvPr/>
        </p:nvSpPr>
        <p:spPr bwMode="auto">
          <a:xfrm>
            <a:off x="6323581" y="2364559"/>
            <a:ext cx="5868419"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squar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marL="29718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marL="34290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marL="38862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r>
              <a:rPr lang="ja-JP" altLang="en-US" sz="1400" dirty="0">
                <a:solidFill>
                  <a:srgbClr val="000000"/>
                </a:solidFill>
                <a:latin typeface="Calibri" panose="020F0502020204030204" pitchFamily="34" charset="0"/>
              </a:rPr>
              <a:t>（東利一</a:t>
            </a:r>
            <a:r>
              <a:rPr lang="en-US" altLang="ja-JP" sz="1400" dirty="0">
                <a:solidFill>
                  <a:srgbClr val="000000"/>
                </a:solidFill>
                <a:latin typeface="Calibri" panose="020F0502020204030204" pitchFamily="34" charset="0"/>
              </a:rPr>
              <a:t>(2017 </a:t>
            </a:r>
            <a:r>
              <a:rPr lang="ja-JP" altLang="en-US" sz="1400" dirty="0">
                <a:solidFill>
                  <a:srgbClr val="000000"/>
                </a:solidFill>
                <a:latin typeface="Calibri" panose="020F0502020204030204" pitchFamily="34" charset="0"/>
              </a:rPr>
              <a:t>）</a:t>
            </a:r>
            <a:r>
              <a:rPr lang="en-US" altLang="ja-JP" sz="1400" dirty="0">
                <a:solidFill>
                  <a:srgbClr val="000000"/>
                </a:solidFill>
                <a:latin typeface="Calibri" panose="020F0502020204030204" pitchFamily="34" charset="0"/>
              </a:rPr>
              <a:t>『</a:t>
            </a:r>
            <a:r>
              <a:rPr lang="ja-JP" altLang="en-US" sz="1400" dirty="0">
                <a:solidFill>
                  <a:srgbClr val="000000"/>
                </a:solidFill>
                <a:latin typeface="Calibri" panose="020F0502020204030204" pitchFamily="34" charset="0"/>
              </a:rPr>
              <a:t>脱コモディティ化戦略における顧客像の探求</a:t>
            </a:r>
            <a:r>
              <a:rPr lang="en-US" altLang="ja-JP" sz="1400" dirty="0">
                <a:solidFill>
                  <a:srgbClr val="000000"/>
                </a:solidFill>
                <a:sym typeface="Calibri" panose="020F0502020204030204" pitchFamily="34" charset="0"/>
              </a:rPr>
              <a:t>』</a:t>
            </a:r>
            <a:r>
              <a:rPr lang="ja-JP" altLang="en-US" sz="1400" dirty="0">
                <a:solidFill>
                  <a:srgbClr val="000000"/>
                </a:solidFill>
                <a:sym typeface="Calibri" panose="020F0502020204030204" pitchFamily="34" charset="0"/>
              </a:rPr>
              <a:t>）</a:t>
            </a:r>
            <a:endParaRPr lang="ja-JP" altLang="en-US" sz="1400" dirty="0"/>
          </a:p>
        </p:txBody>
      </p:sp>
      <p:sp>
        <p:nvSpPr>
          <p:cNvPr id="6150" name="角丸四角形 4"/>
          <p:cNvSpPr>
            <a:spLocks noChangeArrowheads="1"/>
          </p:cNvSpPr>
          <p:nvPr/>
        </p:nvSpPr>
        <p:spPr bwMode="auto">
          <a:xfrm>
            <a:off x="839788" y="1125538"/>
            <a:ext cx="10512425" cy="1655762"/>
          </a:xfrm>
          <a:prstGeom prst="roundRect">
            <a:avLst>
              <a:gd name="adj" fmla="val 16667"/>
            </a:avLst>
          </a:prstGeom>
          <a:noFill/>
          <a:ln w="9525" cmpd="sng">
            <a:solidFill>
              <a:schemeClr val="accent1"/>
            </a:solidFill>
            <a:bevel/>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marL="29718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marL="34290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marL="38862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endParaRPr lang="ja-JP" altLang="ja-JP" b="1" i="1">
              <a:sym typeface="Arial" panose="020B0604020202020204" pitchFamily="34" charset="0"/>
            </a:endParaRPr>
          </a:p>
        </p:txBody>
      </p:sp>
      <p:pic>
        <p:nvPicPr>
          <p:cNvPr id="6151" name="図 5"/>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8855075" y="3263900"/>
            <a:ext cx="968375" cy="968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pic>
      <p:pic>
        <p:nvPicPr>
          <p:cNvPr id="6152" name="図 7"/>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7564438" y="4584700"/>
            <a:ext cx="968375" cy="968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pic>
      <p:pic>
        <p:nvPicPr>
          <p:cNvPr id="6153" name="図 8"/>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10147300" y="3263900"/>
            <a:ext cx="968375" cy="968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pic>
      <p:pic>
        <p:nvPicPr>
          <p:cNvPr id="6154" name="図 9"/>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8855075" y="4573588"/>
            <a:ext cx="968375" cy="968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pic>
      <p:pic>
        <p:nvPicPr>
          <p:cNvPr id="6155" name="図 10"/>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10147300" y="4573588"/>
            <a:ext cx="968375" cy="968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pic>
      <p:pic>
        <p:nvPicPr>
          <p:cNvPr id="6156" name="図 11"/>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7562850" y="3263900"/>
            <a:ext cx="968375" cy="968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pic>
      <p:sp>
        <p:nvSpPr>
          <p:cNvPr id="6157" name="角丸四角形吹き出し 13"/>
          <p:cNvSpPr>
            <a:spLocks noChangeArrowheads="1"/>
          </p:cNvSpPr>
          <p:nvPr/>
        </p:nvSpPr>
        <p:spPr bwMode="auto">
          <a:xfrm>
            <a:off x="839788" y="3500438"/>
            <a:ext cx="3816350" cy="2447925"/>
          </a:xfrm>
          <a:prstGeom prst="wedgeRoundRectCallout">
            <a:avLst>
              <a:gd name="adj1" fmla="val 43894"/>
              <a:gd name="adj2" fmla="val 75315"/>
              <a:gd name="adj3" fmla="val 16667"/>
            </a:avLst>
          </a:prstGeom>
          <a:noFill/>
          <a:ln w="9525" cmpd="sng">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marL="29718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marL="34290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marL="38862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algn="ctr"/>
            <a:endParaRPr lang="ja-JP" altLang="en-US" sz="2400" b="1" i="1">
              <a:sym typeface="Calibri" panose="020F0502020204030204" pitchFamily="34" charset="0"/>
            </a:endParaRPr>
          </a:p>
          <a:p>
            <a:pPr algn="ctr"/>
            <a:r>
              <a:rPr lang="ja-JP" altLang="en-US" sz="2400">
                <a:sym typeface="Calibri" panose="020F0502020204030204" pitchFamily="34" charset="0"/>
              </a:rPr>
              <a:t>どれも</a:t>
            </a:r>
            <a:r>
              <a:rPr lang="ja-JP" altLang="en-US" sz="3200">
                <a:sym typeface="Calibri" panose="020F0502020204030204" pitchFamily="34" charset="0"/>
              </a:rPr>
              <a:t>同じ</a:t>
            </a:r>
            <a:r>
              <a:rPr lang="ja-JP" altLang="en-US" sz="2400">
                <a:sym typeface="Calibri" panose="020F0502020204030204" pitchFamily="34" charset="0"/>
              </a:rPr>
              <a:t>じゃん。</a:t>
            </a:r>
            <a:endParaRPr lang="en-US" altLang="ja-JP" sz="2400">
              <a:sym typeface="Calibri" panose="020F0502020204030204" pitchFamily="34" charset="0"/>
            </a:endParaRPr>
          </a:p>
          <a:p>
            <a:pPr algn="ctr"/>
            <a:endParaRPr lang="ja-JP" altLang="en-US" sz="2400">
              <a:solidFill>
                <a:srgbClr val="000000"/>
              </a:solidFill>
              <a:sym typeface="Calibri" panose="020F0502020204030204" pitchFamily="34" charset="0"/>
            </a:endParaRPr>
          </a:p>
          <a:p>
            <a:pPr algn="ctr"/>
            <a:r>
              <a:rPr lang="ja-JP" altLang="en-US" sz="3200">
                <a:solidFill>
                  <a:srgbClr val="000000"/>
                </a:solidFill>
                <a:sym typeface="Calibri" panose="020F0502020204030204" pitchFamily="34" charset="0"/>
              </a:rPr>
              <a:t>安いの</a:t>
            </a:r>
            <a:r>
              <a:rPr lang="ja-JP" altLang="en-US" sz="2400">
                <a:solidFill>
                  <a:srgbClr val="000000"/>
                </a:solidFill>
                <a:sym typeface="Calibri" panose="020F0502020204030204" pitchFamily="34" charset="0"/>
              </a:rPr>
              <a:t>買っちゃおう。</a:t>
            </a:r>
            <a:endParaRPr lang="ja-JP" altLang="en-US" sz="2400" b="1" i="1">
              <a:sym typeface="Calibri" panose="020F0502020204030204" pitchFamily="34" charset="0"/>
            </a:endParaRPr>
          </a:p>
        </p:txBody>
      </p:sp>
      <p:sp>
        <p:nvSpPr>
          <p:cNvPr id="3" name="スライド番号プレースホルダー 2"/>
          <p:cNvSpPr>
            <a:spLocks noGrp="1"/>
          </p:cNvSpPr>
          <p:nvPr>
            <p:ph type="sldNum" sz="quarter" idx="12"/>
          </p:nvPr>
        </p:nvSpPr>
        <p:spPr/>
        <p:txBody>
          <a:bodyPr/>
          <a:lstStyle/>
          <a:p>
            <a:fld id="{7F2DD949-E39E-4BBF-B5B0-83EF500B9537}" type="slidenum">
              <a:rPr lang="ja-JP" altLang="en-US" sz="1800" smtClean="0">
                <a:solidFill>
                  <a:schemeClr val="tx1"/>
                </a:solidFill>
              </a:rPr>
              <a:pPr/>
              <a:t>4</a:t>
            </a:fld>
            <a:endParaRPr lang="ja-JP" altLang="en-US" sz="2800">
              <a:solidFill>
                <a:schemeClr val="tx1"/>
              </a:solidFill>
            </a:endParaRP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ChangeArrowheads="1"/>
          </p:cNvSpPr>
          <p:nvPr/>
        </p:nvSpPr>
        <p:spPr bwMode="auto">
          <a:xfrm>
            <a:off x="0" y="0"/>
            <a:ext cx="12198350" cy="576263"/>
          </a:xfrm>
          <a:prstGeom prst="rect">
            <a:avLst/>
          </a:prstGeom>
          <a:solidFill>
            <a:schemeClr val="tx1"/>
          </a:solidFill>
          <a:ln w="9525">
            <a:solidFill>
              <a:schemeClr val="tx1"/>
            </a:solidFill>
            <a:miter lim="800000"/>
            <a:headEnd/>
            <a:tailEnd/>
          </a:ln>
        </p:spPr>
        <p:txBody>
          <a:bodyPr wrap="none" anchor="ctr"/>
          <a:lstStyle>
            <a:lvl1pPr>
              <a:buFont typeface="Arial" panose="020B0604020202020204" pitchFamily="34" charset="0"/>
              <a:defRPr>
                <a:solidFill>
                  <a:schemeClr val="tx1"/>
                </a:solidFill>
                <a:latin typeface="Arial" panose="020B0604020202020204" pitchFamily="34" charset="0"/>
                <a:ea typeface="ＭＳ Ｐゴシック" panose="020B0600070205080204" pitchFamily="50" charset="-128"/>
              </a:defRPr>
            </a:lvl1pPr>
            <a:lvl2pPr marL="742950" indent="-285750">
              <a:buFont typeface="Arial" panose="020B0604020202020204" pitchFamily="34" charset="0"/>
              <a:defRPr>
                <a:solidFill>
                  <a:schemeClr val="tx1"/>
                </a:solidFill>
                <a:latin typeface="Arial" panose="020B0604020202020204" pitchFamily="34" charset="0"/>
                <a:ea typeface="ＭＳ Ｐゴシック" panose="020B0600070205080204" pitchFamily="50" charset="-128"/>
              </a:defRPr>
            </a:lvl2pPr>
            <a:lvl3pPr marL="1143000" indent="-228600">
              <a:buFont typeface="Arial" panose="020B0604020202020204" pitchFamily="34" charset="0"/>
              <a:defRPr>
                <a:solidFill>
                  <a:schemeClr val="tx1"/>
                </a:solidFill>
                <a:latin typeface="Arial" panose="020B0604020202020204" pitchFamily="34" charset="0"/>
                <a:ea typeface="ＭＳ Ｐゴシック" panose="020B0600070205080204" pitchFamily="50" charset="-128"/>
              </a:defRPr>
            </a:lvl3pPr>
            <a:lvl4pPr marL="1600200" indent="-228600">
              <a:buFont typeface="Arial" panose="020B0604020202020204" pitchFamily="34" charset="0"/>
              <a:defRPr>
                <a:solidFill>
                  <a:schemeClr val="tx1"/>
                </a:solidFill>
                <a:latin typeface="Arial" panose="020B0604020202020204" pitchFamily="34" charset="0"/>
                <a:ea typeface="ＭＳ Ｐゴシック" panose="020B0600070205080204" pitchFamily="50" charset="-128"/>
              </a:defRPr>
            </a:lvl4pPr>
            <a:lvl5pPr marL="2057400" indent="-228600">
              <a:buFont typeface="Arial" panose="020B0604020202020204" pitchFamily="34" charset="0"/>
              <a:defRPr>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ＭＳ Ｐゴシック" panose="020B0600070205080204" pitchFamily="50" charset="-128"/>
              </a:defRPr>
            </a:lvl9pPr>
          </a:lstStyle>
          <a:p>
            <a:pPr algn="ctr"/>
            <a:r>
              <a:rPr lang="ja-JP" altLang="en-US" sz="2800" dirty="0">
                <a:solidFill>
                  <a:schemeClr val="bg1"/>
                </a:solidFill>
                <a:sym typeface="Calibri" panose="020F0502020204030204" pitchFamily="34" charset="0"/>
              </a:rPr>
              <a:t>仮説導出</a:t>
            </a:r>
            <a:endParaRPr lang="ja-JP" altLang="ja-JP" sz="2800" dirty="0">
              <a:solidFill>
                <a:schemeClr val="bg1"/>
              </a:solidFill>
              <a:sym typeface="Calibri" panose="020F0502020204030204" pitchFamily="34" charset="0"/>
            </a:endParaRPr>
          </a:p>
        </p:txBody>
      </p:sp>
      <p:sp>
        <p:nvSpPr>
          <p:cNvPr id="11" name="テキスト ボックス 10"/>
          <p:cNvSpPr txBox="1"/>
          <p:nvPr/>
        </p:nvSpPr>
        <p:spPr>
          <a:xfrm>
            <a:off x="0" y="1076430"/>
            <a:ext cx="12191999" cy="1015663"/>
          </a:xfrm>
          <a:prstGeom prst="rect">
            <a:avLst/>
          </a:prstGeom>
          <a:noFill/>
        </p:spPr>
        <p:txBody>
          <a:bodyPr wrap="square" rtlCol="0">
            <a:spAutoFit/>
          </a:bodyPr>
          <a:lstStyle/>
          <a:p>
            <a:pPr algn="ctr"/>
            <a:r>
              <a:rPr kumimoji="1" lang="ja-JP" altLang="en-US" sz="2800" dirty="0"/>
              <a:t>疑似体験には自分が実際に所有していることを</a:t>
            </a:r>
            <a:endParaRPr kumimoji="1" lang="en-US" altLang="ja-JP" sz="2800" dirty="0"/>
          </a:p>
          <a:p>
            <a:pPr algn="ctr"/>
            <a:r>
              <a:rPr kumimoji="1" lang="ja-JP" altLang="en-US" sz="2800" dirty="0"/>
              <a:t>想像させていることから</a:t>
            </a:r>
            <a:r>
              <a:rPr kumimoji="1" lang="ja-JP" altLang="en-US" sz="3200" dirty="0">
                <a:solidFill>
                  <a:srgbClr val="FF0000"/>
                </a:solidFill>
              </a:rPr>
              <a:t>支払意思価格が高まることが期待できる。</a:t>
            </a:r>
          </a:p>
        </p:txBody>
      </p:sp>
      <p:sp>
        <p:nvSpPr>
          <p:cNvPr id="5" name="スライド番号プレースホルダー 3"/>
          <p:cNvSpPr>
            <a:spLocks noGrp="1"/>
          </p:cNvSpPr>
          <p:nvPr>
            <p:ph type="sldNum" sz="quarter" idx="12"/>
          </p:nvPr>
        </p:nvSpPr>
        <p:spPr>
          <a:xfrm>
            <a:off x="8610600" y="6356350"/>
            <a:ext cx="2743200" cy="365125"/>
          </a:xfrm>
        </p:spPr>
        <p:txBody>
          <a:bodyPr/>
          <a:lstStyle/>
          <a:p>
            <a:r>
              <a:rPr lang="en-US" altLang="ja-JP" sz="1800" dirty="0">
                <a:solidFill>
                  <a:schemeClr val="tx1"/>
                </a:solidFill>
              </a:rPr>
              <a:t>40</a:t>
            </a:r>
            <a:endParaRPr lang="ja-JP" altLang="en-US" sz="1800" dirty="0">
              <a:solidFill>
                <a:schemeClr val="tx1"/>
              </a:solidFill>
            </a:endParaRPr>
          </a:p>
        </p:txBody>
      </p:sp>
      <p:sp>
        <p:nvSpPr>
          <p:cNvPr id="10" name="角丸四角形 9"/>
          <p:cNvSpPr/>
          <p:nvPr/>
        </p:nvSpPr>
        <p:spPr bwMode="auto">
          <a:xfrm>
            <a:off x="723332" y="2592260"/>
            <a:ext cx="4531056" cy="3822094"/>
          </a:xfrm>
          <a:prstGeom prst="roundRect">
            <a:avLst/>
          </a:prstGeom>
          <a:noFill/>
          <a:ln w="57150" cap="flat" cmpd="sng" algn="ctr">
            <a:solidFill>
              <a:srgbClr val="00B05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 typeface="Arial" panose="020B0604020202020204" pitchFamily="34" charset="0"/>
              <a:buNone/>
              <a:tabLst/>
            </a:pPr>
            <a:endParaRPr kumimoji="0"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pic>
        <p:nvPicPr>
          <p:cNvPr id="12" name="図 11"/>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3431072" y="3033502"/>
            <a:ext cx="1381103" cy="1381103"/>
          </a:xfrm>
          <a:prstGeom prst="rect">
            <a:avLst/>
          </a:prstGeom>
        </p:spPr>
      </p:pic>
      <p:pic>
        <p:nvPicPr>
          <p:cNvPr id="13" name="図 12"/>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3630264" y="3473971"/>
            <a:ext cx="610037" cy="343146"/>
          </a:xfrm>
          <a:prstGeom prst="rect">
            <a:avLst/>
          </a:prstGeom>
        </p:spPr>
      </p:pic>
      <p:pic>
        <p:nvPicPr>
          <p:cNvPr id="14" name="図 13"/>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2331430" y="4257586"/>
            <a:ext cx="1635426" cy="1635426"/>
          </a:xfrm>
          <a:prstGeom prst="rect">
            <a:avLst/>
          </a:prstGeom>
        </p:spPr>
      </p:pic>
      <p:pic>
        <p:nvPicPr>
          <p:cNvPr id="15" name="図 25"/>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1337161" y="3724053"/>
            <a:ext cx="894673" cy="597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pic>
      <p:sp>
        <p:nvSpPr>
          <p:cNvPr id="8" name="雲形吹き出し 7"/>
          <p:cNvSpPr/>
          <p:nvPr/>
        </p:nvSpPr>
        <p:spPr bwMode="auto">
          <a:xfrm>
            <a:off x="878113" y="3324564"/>
            <a:ext cx="1725179" cy="1425575"/>
          </a:xfrm>
          <a:prstGeom prst="cloudCallout">
            <a:avLst>
              <a:gd name="adj1" fmla="val 53530"/>
              <a:gd name="adj2" fmla="val 64415"/>
            </a:avLst>
          </a:prstGeom>
          <a:noFill/>
          <a:ln w="38100"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 typeface="Arial" panose="020B0604020202020204" pitchFamily="34" charset="0"/>
              <a:buNone/>
              <a:tabLst/>
            </a:pPr>
            <a:endParaRPr kumimoji="0"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9" name="右矢印 8"/>
          <p:cNvSpPr/>
          <p:nvPr/>
        </p:nvSpPr>
        <p:spPr bwMode="auto">
          <a:xfrm>
            <a:off x="5434702" y="3987270"/>
            <a:ext cx="920792" cy="826216"/>
          </a:xfrm>
          <a:prstGeom prst="rightArrow">
            <a:avLst/>
          </a:prstGeom>
          <a:no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 typeface="Arial" panose="020B0604020202020204" pitchFamily="34" charset="0"/>
              <a:buNone/>
              <a:tabLst/>
            </a:pPr>
            <a:endParaRPr kumimoji="0"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pic>
        <p:nvPicPr>
          <p:cNvPr id="17" name="図 16"/>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8100134" y="4394711"/>
            <a:ext cx="1361175" cy="1361175"/>
          </a:xfrm>
          <a:prstGeom prst="rect">
            <a:avLst/>
          </a:prstGeom>
        </p:spPr>
      </p:pic>
      <p:pic>
        <p:nvPicPr>
          <p:cNvPr id="18" name="図 17"/>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8259834" y="3493827"/>
            <a:ext cx="1041777" cy="1041777"/>
          </a:xfrm>
          <a:prstGeom prst="rect">
            <a:avLst/>
          </a:prstGeom>
        </p:spPr>
      </p:pic>
      <p:sp>
        <p:nvSpPr>
          <p:cNvPr id="16" name="テキスト ボックス 15"/>
          <p:cNvSpPr txBox="1"/>
          <p:nvPr/>
        </p:nvSpPr>
        <p:spPr>
          <a:xfrm>
            <a:off x="2280974" y="2340618"/>
            <a:ext cx="1415772" cy="461665"/>
          </a:xfrm>
          <a:prstGeom prst="rect">
            <a:avLst/>
          </a:prstGeom>
          <a:solidFill>
            <a:schemeClr val="bg1"/>
          </a:solidFill>
          <a:ln>
            <a:solidFill>
              <a:srgbClr val="00B050"/>
            </a:solidFill>
          </a:ln>
        </p:spPr>
        <p:txBody>
          <a:bodyPr wrap="none" rtlCol="0">
            <a:spAutoFit/>
          </a:bodyPr>
          <a:lstStyle/>
          <a:p>
            <a:r>
              <a:rPr kumimoji="1" lang="ja-JP" altLang="en-US" sz="2400" dirty="0"/>
              <a:t>疑似体験</a:t>
            </a:r>
          </a:p>
        </p:txBody>
      </p:sp>
      <p:sp>
        <p:nvSpPr>
          <p:cNvPr id="22" name="角丸四角形 21"/>
          <p:cNvSpPr/>
          <p:nvPr/>
        </p:nvSpPr>
        <p:spPr bwMode="auto">
          <a:xfrm>
            <a:off x="6515192" y="2596208"/>
            <a:ext cx="4531056" cy="3822094"/>
          </a:xfrm>
          <a:prstGeom prst="roundRect">
            <a:avLst/>
          </a:prstGeom>
          <a:noFill/>
          <a:ln w="57150" cap="flat" cmpd="sng" algn="ctr">
            <a:solidFill>
              <a:srgbClr val="00B05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 typeface="Arial" panose="020B0604020202020204" pitchFamily="34" charset="0"/>
              <a:buNone/>
              <a:tabLst/>
            </a:pPr>
            <a:endParaRPr kumimoji="0"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20" name="テキスト ボックス 19"/>
          <p:cNvSpPr txBox="1"/>
          <p:nvPr/>
        </p:nvSpPr>
        <p:spPr>
          <a:xfrm>
            <a:off x="7918945" y="2336503"/>
            <a:ext cx="1723549" cy="461665"/>
          </a:xfrm>
          <a:prstGeom prst="rect">
            <a:avLst/>
          </a:prstGeom>
          <a:solidFill>
            <a:schemeClr val="bg1"/>
          </a:solidFill>
          <a:ln>
            <a:solidFill>
              <a:srgbClr val="00B050"/>
            </a:solidFill>
          </a:ln>
        </p:spPr>
        <p:txBody>
          <a:bodyPr wrap="none" rtlCol="0">
            <a:spAutoFit/>
          </a:bodyPr>
          <a:lstStyle/>
          <a:p>
            <a:r>
              <a:rPr kumimoji="1" lang="ja-JP" altLang="en-US" sz="2400" dirty="0"/>
              <a:t>支払意思額</a:t>
            </a:r>
          </a:p>
        </p:txBody>
      </p:sp>
    </p:spTree>
    <p:extLst>
      <p:ext uri="{BB962C8B-B14F-4D97-AF65-F5344CB8AC3E}">
        <p14:creationId xmlns:p14="http://schemas.microsoft.com/office/powerpoint/2010/main" val="2585212168"/>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ChangeArrowheads="1"/>
          </p:cNvSpPr>
          <p:nvPr/>
        </p:nvSpPr>
        <p:spPr bwMode="auto">
          <a:xfrm>
            <a:off x="0" y="0"/>
            <a:ext cx="12198350" cy="576263"/>
          </a:xfrm>
          <a:prstGeom prst="rect">
            <a:avLst/>
          </a:prstGeom>
          <a:solidFill>
            <a:schemeClr val="tx1"/>
          </a:solidFill>
          <a:ln w="9525">
            <a:solidFill>
              <a:schemeClr val="tx1"/>
            </a:solidFill>
            <a:miter lim="800000"/>
            <a:headEnd/>
            <a:tailEnd/>
          </a:ln>
        </p:spPr>
        <p:txBody>
          <a:bodyPr wrap="none" anchor="ctr"/>
          <a:lstStyle>
            <a:lvl1pPr>
              <a:buFont typeface="Arial" panose="020B0604020202020204" pitchFamily="34" charset="0"/>
              <a:defRPr>
                <a:solidFill>
                  <a:schemeClr val="tx1"/>
                </a:solidFill>
                <a:latin typeface="Arial" panose="020B0604020202020204" pitchFamily="34" charset="0"/>
                <a:ea typeface="ＭＳ Ｐゴシック" panose="020B0600070205080204" pitchFamily="50" charset="-128"/>
              </a:defRPr>
            </a:lvl1pPr>
            <a:lvl2pPr marL="742950" indent="-285750">
              <a:buFont typeface="Arial" panose="020B0604020202020204" pitchFamily="34" charset="0"/>
              <a:defRPr>
                <a:solidFill>
                  <a:schemeClr val="tx1"/>
                </a:solidFill>
                <a:latin typeface="Arial" panose="020B0604020202020204" pitchFamily="34" charset="0"/>
                <a:ea typeface="ＭＳ Ｐゴシック" panose="020B0600070205080204" pitchFamily="50" charset="-128"/>
              </a:defRPr>
            </a:lvl2pPr>
            <a:lvl3pPr marL="1143000" indent="-228600">
              <a:buFont typeface="Arial" panose="020B0604020202020204" pitchFamily="34" charset="0"/>
              <a:defRPr>
                <a:solidFill>
                  <a:schemeClr val="tx1"/>
                </a:solidFill>
                <a:latin typeface="Arial" panose="020B0604020202020204" pitchFamily="34" charset="0"/>
                <a:ea typeface="ＭＳ Ｐゴシック" panose="020B0600070205080204" pitchFamily="50" charset="-128"/>
              </a:defRPr>
            </a:lvl3pPr>
            <a:lvl4pPr marL="1600200" indent="-228600">
              <a:buFont typeface="Arial" panose="020B0604020202020204" pitchFamily="34" charset="0"/>
              <a:defRPr>
                <a:solidFill>
                  <a:schemeClr val="tx1"/>
                </a:solidFill>
                <a:latin typeface="Arial" panose="020B0604020202020204" pitchFamily="34" charset="0"/>
                <a:ea typeface="ＭＳ Ｐゴシック" panose="020B0600070205080204" pitchFamily="50" charset="-128"/>
              </a:defRPr>
            </a:lvl4pPr>
            <a:lvl5pPr marL="2057400" indent="-228600">
              <a:buFont typeface="Arial" panose="020B0604020202020204" pitchFamily="34" charset="0"/>
              <a:defRPr>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ＭＳ Ｐゴシック" panose="020B0600070205080204" pitchFamily="50" charset="-128"/>
              </a:defRPr>
            </a:lvl9pPr>
          </a:lstStyle>
          <a:p>
            <a:pPr algn="ctr"/>
            <a:r>
              <a:rPr lang="ja-JP" altLang="en-US" sz="2800" dirty="0">
                <a:solidFill>
                  <a:schemeClr val="bg1"/>
                </a:solidFill>
                <a:sym typeface="Calibri" panose="020F0502020204030204" pitchFamily="34" charset="0"/>
              </a:rPr>
              <a:t>仮説導出</a:t>
            </a:r>
            <a:endParaRPr lang="ja-JP" altLang="ja-JP" sz="2800" dirty="0">
              <a:solidFill>
                <a:schemeClr val="bg1"/>
              </a:solidFill>
              <a:sym typeface="Calibri" panose="020F0502020204030204" pitchFamily="34" charset="0"/>
            </a:endParaRPr>
          </a:p>
        </p:txBody>
      </p:sp>
      <p:pic>
        <p:nvPicPr>
          <p:cNvPr id="4" name="図 25"/>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8944336" y="1563045"/>
            <a:ext cx="1428880" cy="95472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9" name="雲形吹き出し 8"/>
          <p:cNvSpPr/>
          <p:nvPr/>
        </p:nvSpPr>
        <p:spPr bwMode="auto">
          <a:xfrm>
            <a:off x="7725901" y="943444"/>
            <a:ext cx="4174188" cy="2193923"/>
          </a:xfrm>
          <a:prstGeom prst="cloudCallout">
            <a:avLst>
              <a:gd name="adj1" fmla="val -26710"/>
              <a:gd name="adj2" fmla="val 70968"/>
            </a:avLst>
          </a:prstGeom>
          <a:no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 typeface="Arial" panose="020B0604020202020204" pitchFamily="34" charset="0"/>
              <a:buNone/>
              <a:tabLst/>
            </a:pPr>
            <a:endParaRPr kumimoji="0"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16" name="テキスト ボックス 15"/>
          <p:cNvSpPr txBox="1"/>
          <p:nvPr/>
        </p:nvSpPr>
        <p:spPr>
          <a:xfrm>
            <a:off x="8995451" y="922536"/>
            <a:ext cx="1635088" cy="523220"/>
          </a:xfrm>
          <a:prstGeom prst="rect">
            <a:avLst/>
          </a:prstGeom>
          <a:solidFill>
            <a:schemeClr val="bg1"/>
          </a:solidFill>
          <a:ln>
            <a:solidFill>
              <a:schemeClr val="tx1"/>
            </a:solidFill>
          </a:ln>
        </p:spPr>
        <p:txBody>
          <a:bodyPr wrap="square" rtlCol="0">
            <a:spAutoFit/>
          </a:bodyPr>
          <a:lstStyle/>
          <a:p>
            <a:pPr algn="ctr"/>
            <a:r>
              <a:rPr kumimoji="1" lang="ja-JP" altLang="en-US" sz="2800" dirty="0"/>
              <a:t>疑似体験</a:t>
            </a:r>
          </a:p>
        </p:txBody>
      </p:sp>
      <p:pic>
        <p:nvPicPr>
          <p:cNvPr id="18" name="図 11"/>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873087" y="2865276"/>
            <a:ext cx="2640018" cy="15405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 name="角丸四角形 16"/>
          <p:cNvSpPr/>
          <p:nvPr/>
        </p:nvSpPr>
        <p:spPr bwMode="auto">
          <a:xfrm>
            <a:off x="591930" y="1978834"/>
            <a:ext cx="3206564" cy="3568676"/>
          </a:xfrm>
          <a:prstGeom prst="roundRect">
            <a:avLst/>
          </a:prstGeom>
          <a:noFill/>
          <a:ln w="9525" cap="flat" cmpd="sng" algn="ctr">
            <a:solidFill>
              <a:srgbClr val="00B05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 typeface="Arial" panose="020B0604020202020204" pitchFamily="34" charset="0"/>
              <a:buNone/>
              <a:tabLst/>
            </a:pPr>
            <a:endParaRPr kumimoji="0" lang="ja-JP" altLang="en-US" sz="1800" b="0" i="0" u="none" strike="noStrike" cap="none" normalizeH="0" baseline="0">
              <a:ln>
                <a:noFill/>
              </a:ln>
              <a:noFill/>
              <a:effectLst/>
              <a:latin typeface="Arial" panose="020B0604020202020204" pitchFamily="34" charset="0"/>
              <a:ea typeface="ＭＳ Ｐゴシック" panose="020B0600070205080204" pitchFamily="50" charset="-128"/>
            </a:endParaRPr>
          </a:p>
        </p:txBody>
      </p:sp>
      <p:pic>
        <p:nvPicPr>
          <p:cNvPr id="5" name="図 4"/>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1426902" y="1486936"/>
            <a:ext cx="1524000" cy="1143000"/>
          </a:xfrm>
          <a:prstGeom prst="rect">
            <a:avLst/>
          </a:prstGeom>
        </p:spPr>
      </p:pic>
      <p:sp>
        <p:nvSpPr>
          <p:cNvPr id="20" name="テキスト ボックス 19"/>
          <p:cNvSpPr txBox="1"/>
          <p:nvPr/>
        </p:nvSpPr>
        <p:spPr>
          <a:xfrm>
            <a:off x="873087" y="4499626"/>
            <a:ext cx="2640018" cy="954107"/>
          </a:xfrm>
          <a:prstGeom prst="rect">
            <a:avLst/>
          </a:prstGeom>
          <a:noFill/>
        </p:spPr>
        <p:txBody>
          <a:bodyPr wrap="square" rtlCol="0">
            <a:spAutoFit/>
          </a:bodyPr>
          <a:lstStyle/>
          <a:p>
            <a:pPr algn="ctr"/>
            <a:r>
              <a:rPr kumimoji="1" lang="ja-JP" altLang="en-US" sz="2800" dirty="0"/>
              <a:t>一般的な製品</a:t>
            </a:r>
            <a:endParaRPr kumimoji="1" lang="en-US" altLang="ja-JP" sz="2800" dirty="0"/>
          </a:p>
          <a:p>
            <a:pPr algn="ctr"/>
            <a:r>
              <a:rPr kumimoji="1" lang="ja-JP" altLang="en-US" sz="2800" dirty="0"/>
              <a:t>の広告</a:t>
            </a:r>
          </a:p>
        </p:txBody>
      </p:sp>
      <p:pic>
        <p:nvPicPr>
          <p:cNvPr id="21" name="図 20"/>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8098495" y="3730420"/>
            <a:ext cx="1714500" cy="1714500"/>
          </a:xfrm>
          <a:prstGeom prst="rect">
            <a:avLst/>
          </a:prstGeom>
        </p:spPr>
      </p:pic>
      <p:sp>
        <p:nvSpPr>
          <p:cNvPr id="22" name="テキスト ボックス 21"/>
          <p:cNvSpPr txBox="1"/>
          <p:nvPr/>
        </p:nvSpPr>
        <p:spPr>
          <a:xfrm>
            <a:off x="1032582" y="5668812"/>
            <a:ext cx="10079861" cy="954107"/>
          </a:xfrm>
          <a:prstGeom prst="rect">
            <a:avLst/>
          </a:prstGeom>
          <a:noFill/>
        </p:spPr>
        <p:txBody>
          <a:bodyPr wrap="square" rtlCol="0">
            <a:spAutoFit/>
          </a:bodyPr>
          <a:lstStyle/>
          <a:p>
            <a:pPr algn="ctr"/>
            <a:r>
              <a:rPr kumimoji="1" lang="ja-JP" altLang="en-US" sz="2800" dirty="0"/>
              <a:t>性能の違いでそれぞれ疑似体験したとき</a:t>
            </a:r>
            <a:endParaRPr kumimoji="1" lang="en-US" altLang="ja-JP" sz="2800" dirty="0"/>
          </a:p>
          <a:p>
            <a:pPr algn="ctr"/>
            <a:r>
              <a:rPr kumimoji="1" lang="ja-JP" altLang="en-US" sz="2800" dirty="0"/>
              <a:t>どんな違いが出るのか。</a:t>
            </a:r>
          </a:p>
        </p:txBody>
      </p:sp>
      <p:sp>
        <p:nvSpPr>
          <p:cNvPr id="24" name="角丸四角形 23"/>
          <p:cNvSpPr/>
          <p:nvPr/>
        </p:nvSpPr>
        <p:spPr bwMode="auto">
          <a:xfrm>
            <a:off x="3898478" y="1988190"/>
            <a:ext cx="3206564" cy="3568676"/>
          </a:xfrm>
          <a:prstGeom prst="roundRect">
            <a:avLst/>
          </a:prstGeom>
          <a:noFill/>
          <a:ln w="9525" cap="flat" cmpd="sng" algn="ctr">
            <a:solidFill>
              <a:srgbClr val="00B05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 typeface="Arial" panose="020B0604020202020204" pitchFamily="34" charset="0"/>
              <a:buNone/>
              <a:tabLst/>
            </a:pPr>
            <a:endParaRPr kumimoji="0" lang="ja-JP" altLang="en-US" sz="1800" b="0" i="0" u="none" strike="noStrike" cap="none" normalizeH="0" baseline="0">
              <a:ln>
                <a:noFill/>
              </a:ln>
              <a:noFill/>
              <a:effectLst/>
              <a:latin typeface="Arial" panose="020B0604020202020204" pitchFamily="34" charset="0"/>
              <a:ea typeface="ＭＳ Ｐゴシック" panose="020B0600070205080204" pitchFamily="50" charset="-128"/>
            </a:endParaRPr>
          </a:p>
        </p:txBody>
      </p:sp>
      <p:pic>
        <p:nvPicPr>
          <p:cNvPr id="14" name="図 11"/>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4201945" y="2855823"/>
            <a:ext cx="2640018" cy="15405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Picture 2"/>
          <p:cNvPicPr>
            <a:picLocks noChangeAspect="1" noChangeArrowheads="1"/>
          </p:cNvPicPr>
          <p:nvPr/>
        </p:nvPicPr>
        <p:blipFill>
          <a:blip r:embed="rId6" cstate="email">
            <a:extLst>
              <a:ext uri="{28A0092B-C50C-407E-A947-70E740481C1C}">
                <a14:useLocalDpi xmlns:a14="http://schemas.microsoft.com/office/drawing/2010/main"/>
              </a:ext>
            </a:extLst>
          </a:blip>
          <a:srcRect/>
          <a:stretch>
            <a:fillRect/>
          </a:stretch>
        </p:blipFill>
        <p:spPr bwMode="auto">
          <a:xfrm>
            <a:off x="4573234" y="1466023"/>
            <a:ext cx="1897439" cy="11848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テキスト ボックス 2"/>
          <p:cNvSpPr txBox="1"/>
          <p:nvPr/>
        </p:nvSpPr>
        <p:spPr>
          <a:xfrm>
            <a:off x="4183866" y="4519774"/>
            <a:ext cx="2658097" cy="954107"/>
          </a:xfrm>
          <a:prstGeom prst="rect">
            <a:avLst/>
          </a:prstGeom>
          <a:noFill/>
        </p:spPr>
        <p:txBody>
          <a:bodyPr wrap="square" rtlCol="0">
            <a:spAutoFit/>
          </a:bodyPr>
          <a:lstStyle/>
          <a:p>
            <a:pPr algn="ctr"/>
            <a:r>
              <a:rPr kumimoji="1" lang="ja-JP" altLang="en-US" sz="2800" dirty="0"/>
              <a:t>高性能な製品</a:t>
            </a:r>
            <a:endParaRPr kumimoji="1" lang="en-US" altLang="ja-JP" sz="2800" dirty="0"/>
          </a:p>
          <a:p>
            <a:pPr algn="ctr"/>
            <a:r>
              <a:rPr kumimoji="1" lang="ja-JP" altLang="en-US" sz="2800" dirty="0"/>
              <a:t>の広告</a:t>
            </a:r>
          </a:p>
        </p:txBody>
      </p:sp>
      <p:sp>
        <p:nvSpPr>
          <p:cNvPr id="6" name="テキスト ボックス 5"/>
          <p:cNvSpPr txBox="1"/>
          <p:nvPr/>
        </p:nvSpPr>
        <p:spPr>
          <a:xfrm>
            <a:off x="591930" y="928354"/>
            <a:ext cx="5570727" cy="461665"/>
          </a:xfrm>
          <a:prstGeom prst="rect">
            <a:avLst/>
          </a:prstGeom>
          <a:noFill/>
        </p:spPr>
        <p:txBody>
          <a:bodyPr wrap="square" rtlCol="0">
            <a:spAutoFit/>
          </a:bodyPr>
          <a:lstStyle/>
          <a:p>
            <a:r>
              <a:rPr kumimoji="1" lang="ja-JP" altLang="en-US" sz="2400" dirty="0"/>
              <a:t>どの製品に対しても有効なのか</a:t>
            </a:r>
          </a:p>
        </p:txBody>
      </p:sp>
      <p:sp>
        <p:nvSpPr>
          <p:cNvPr id="19" name="スライド番号プレースホルダー 3"/>
          <p:cNvSpPr>
            <a:spLocks noGrp="1"/>
          </p:cNvSpPr>
          <p:nvPr>
            <p:ph type="sldNum" sz="quarter" idx="12"/>
          </p:nvPr>
        </p:nvSpPr>
        <p:spPr>
          <a:xfrm>
            <a:off x="8610600" y="6356350"/>
            <a:ext cx="2743200" cy="365125"/>
          </a:xfrm>
        </p:spPr>
        <p:txBody>
          <a:bodyPr/>
          <a:lstStyle/>
          <a:p>
            <a:r>
              <a:rPr lang="en-US" altLang="ja-JP" sz="1800" dirty="0">
                <a:solidFill>
                  <a:schemeClr val="tx1"/>
                </a:solidFill>
              </a:rPr>
              <a:t>41</a:t>
            </a:r>
            <a:endParaRPr lang="ja-JP" altLang="en-US" sz="1800" dirty="0">
              <a:solidFill>
                <a:schemeClr val="tx1"/>
              </a:solidFill>
            </a:endParaRPr>
          </a:p>
        </p:txBody>
      </p:sp>
    </p:spTree>
    <p:extLst>
      <p:ext uri="{BB962C8B-B14F-4D97-AF65-F5344CB8AC3E}">
        <p14:creationId xmlns:p14="http://schemas.microsoft.com/office/powerpoint/2010/main" val="786626445"/>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ChangeArrowheads="1"/>
          </p:cNvSpPr>
          <p:nvPr/>
        </p:nvSpPr>
        <p:spPr bwMode="auto">
          <a:xfrm>
            <a:off x="0" y="0"/>
            <a:ext cx="12198350" cy="576263"/>
          </a:xfrm>
          <a:prstGeom prst="rect">
            <a:avLst/>
          </a:prstGeom>
          <a:solidFill>
            <a:schemeClr val="tx1"/>
          </a:solidFill>
          <a:ln w="9525">
            <a:solidFill>
              <a:schemeClr val="tx1"/>
            </a:solidFill>
            <a:miter lim="800000"/>
            <a:headEnd/>
            <a:tailEnd/>
          </a:ln>
        </p:spPr>
        <p:txBody>
          <a:bodyPr wrap="none" anchor="ctr"/>
          <a:lstStyle>
            <a:lvl1pPr>
              <a:buFont typeface="Arial" panose="020B0604020202020204" pitchFamily="34" charset="0"/>
              <a:defRPr>
                <a:solidFill>
                  <a:schemeClr val="tx1"/>
                </a:solidFill>
                <a:latin typeface="Arial" panose="020B0604020202020204" pitchFamily="34" charset="0"/>
                <a:ea typeface="ＭＳ Ｐゴシック" panose="020B0600070205080204" pitchFamily="50" charset="-128"/>
              </a:defRPr>
            </a:lvl1pPr>
            <a:lvl2pPr marL="742950" indent="-285750">
              <a:buFont typeface="Arial" panose="020B0604020202020204" pitchFamily="34" charset="0"/>
              <a:defRPr>
                <a:solidFill>
                  <a:schemeClr val="tx1"/>
                </a:solidFill>
                <a:latin typeface="Arial" panose="020B0604020202020204" pitchFamily="34" charset="0"/>
                <a:ea typeface="ＭＳ Ｐゴシック" panose="020B0600070205080204" pitchFamily="50" charset="-128"/>
              </a:defRPr>
            </a:lvl2pPr>
            <a:lvl3pPr marL="1143000" indent="-228600">
              <a:buFont typeface="Arial" panose="020B0604020202020204" pitchFamily="34" charset="0"/>
              <a:defRPr>
                <a:solidFill>
                  <a:schemeClr val="tx1"/>
                </a:solidFill>
                <a:latin typeface="Arial" panose="020B0604020202020204" pitchFamily="34" charset="0"/>
                <a:ea typeface="ＭＳ Ｐゴシック" panose="020B0600070205080204" pitchFamily="50" charset="-128"/>
              </a:defRPr>
            </a:lvl3pPr>
            <a:lvl4pPr marL="1600200" indent="-228600">
              <a:buFont typeface="Arial" panose="020B0604020202020204" pitchFamily="34" charset="0"/>
              <a:defRPr>
                <a:solidFill>
                  <a:schemeClr val="tx1"/>
                </a:solidFill>
                <a:latin typeface="Arial" panose="020B0604020202020204" pitchFamily="34" charset="0"/>
                <a:ea typeface="ＭＳ Ｐゴシック" panose="020B0600070205080204" pitchFamily="50" charset="-128"/>
              </a:defRPr>
            </a:lvl4pPr>
            <a:lvl5pPr marL="2057400" indent="-228600">
              <a:buFont typeface="Arial" panose="020B0604020202020204" pitchFamily="34" charset="0"/>
              <a:defRPr>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ＭＳ Ｐゴシック" panose="020B0600070205080204" pitchFamily="50" charset="-128"/>
              </a:defRPr>
            </a:lvl9pPr>
          </a:lstStyle>
          <a:p>
            <a:pPr algn="ctr"/>
            <a:r>
              <a:rPr lang="ja-JP" altLang="en-US" sz="2800" dirty="0">
                <a:solidFill>
                  <a:schemeClr val="bg1"/>
                </a:solidFill>
                <a:sym typeface="Calibri" panose="020F0502020204030204" pitchFamily="34" charset="0"/>
              </a:rPr>
              <a:t>仮説導出</a:t>
            </a:r>
            <a:endParaRPr lang="ja-JP" altLang="ja-JP" sz="2800" dirty="0">
              <a:solidFill>
                <a:schemeClr val="bg1"/>
              </a:solidFill>
              <a:sym typeface="Calibri" panose="020F0502020204030204" pitchFamily="34" charset="0"/>
            </a:endParaRPr>
          </a:p>
        </p:txBody>
      </p:sp>
      <p:sp>
        <p:nvSpPr>
          <p:cNvPr id="6" name="雲形吹き出し 5"/>
          <p:cNvSpPr/>
          <p:nvPr/>
        </p:nvSpPr>
        <p:spPr bwMode="auto">
          <a:xfrm>
            <a:off x="4258228" y="1641359"/>
            <a:ext cx="7919890" cy="3311954"/>
          </a:xfrm>
          <a:prstGeom prst="cloudCallout">
            <a:avLst>
              <a:gd name="adj1" fmla="val -69772"/>
              <a:gd name="adj2" fmla="val 13051"/>
            </a:avLst>
          </a:prstGeom>
          <a:no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 typeface="Arial" panose="020B0604020202020204" pitchFamily="34" charset="0"/>
              <a:buNone/>
              <a:tabLst/>
            </a:pPr>
            <a:endParaRPr kumimoji="0"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pic>
        <p:nvPicPr>
          <p:cNvPr id="8" name="図 7"/>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480078" y="2133018"/>
            <a:ext cx="2343049" cy="2539890"/>
          </a:xfrm>
          <a:prstGeom prst="rect">
            <a:avLst/>
          </a:prstGeom>
        </p:spPr>
      </p:pic>
      <p:sp>
        <p:nvSpPr>
          <p:cNvPr id="7" name="テキスト ボックス 6"/>
          <p:cNvSpPr txBox="1"/>
          <p:nvPr/>
        </p:nvSpPr>
        <p:spPr>
          <a:xfrm>
            <a:off x="7646794" y="1456550"/>
            <a:ext cx="1295982" cy="523220"/>
          </a:xfrm>
          <a:prstGeom prst="rect">
            <a:avLst/>
          </a:prstGeom>
          <a:solidFill>
            <a:schemeClr val="bg1"/>
          </a:solidFill>
        </p:spPr>
        <p:txBody>
          <a:bodyPr wrap="square" rtlCol="0">
            <a:spAutoFit/>
          </a:bodyPr>
          <a:lstStyle/>
          <a:p>
            <a:pPr algn="ctr"/>
            <a:r>
              <a:rPr kumimoji="1" lang="ja-JP" altLang="en-US" sz="2800" dirty="0"/>
              <a:t>所有感</a:t>
            </a:r>
          </a:p>
        </p:txBody>
      </p:sp>
      <p:pic>
        <p:nvPicPr>
          <p:cNvPr id="10" name="Picture 2"/>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5752648" y="2650291"/>
            <a:ext cx="1897439" cy="11848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右矢印 8"/>
          <p:cNvSpPr/>
          <p:nvPr/>
        </p:nvSpPr>
        <p:spPr bwMode="auto">
          <a:xfrm>
            <a:off x="7967974" y="2859648"/>
            <a:ext cx="935987" cy="766112"/>
          </a:xfrm>
          <a:prstGeom prst="rightArrow">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 typeface="Arial" panose="020B0604020202020204" pitchFamily="34" charset="0"/>
              <a:buNone/>
              <a:tabLst/>
            </a:pPr>
            <a:endParaRPr kumimoji="0"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pic>
        <p:nvPicPr>
          <p:cNvPr id="12" name="図 25"/>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9336695" y="2650291"/>
            <a:ext cx="1819040" cy="12154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13" name="テキスト ボックス 12"/>
          <p:cNvSpPr txBox="1"/>
          <p:nvPr/>
        </p:nvSpPr>
        <p:spPr>
          <a:xfrm>
            <a:off x="6044777" y="2279464"/>
            <a:ext cx="1313180" cy="1862048"/>
          </a:xfrm>
          <a:prstGeom prst="rect">
            <a:avLst/>
          </a:prstGeom>
          <a:noFill/>
        </p:spPr>
        <p:txBody>
          <a:bodyPr wrap="square" rtlCol="0">
            <a:spAutoFit/>
          </a:bodyPr>
          <a:lstStyle/>
          <a:p>
            <a:pPr algn="ctr"/>
            <a:r>
              <a:rPr kumimoji="1" lang="en-US" altLang="ja-JP" sz="11500" dirty="0">
                <a:solidFill>
                  <a:srgbClr val="FF0000"/>
                </a:solidFill>
              </a:rPr>
              <a:t>×</a:t>
            </a:r>
            <a:endParaRPr kumimoji="1" lang="ja-JP" altLang="en-US" sz="11500" dirty="0">
              <a:solidFill>
                <a:srgbClr val="FF0000"/>
              </a:solidFill>
            </a:endParaRPr>
          </a:p>
        </p:txBody>
      </p:sp>
      <p:sp>
        <p:nvSpPr>
          <p:cNvPr id="14" name="テキスト ボックス 13"/>
          <p:cNvSpPr txBox="1"/>
          <p:nvPr/>
        </p:nvSpPr>
        <p:spPr>
          <a:xfrm>
            <a:off x="0" y="5560331"/>
            <a:ext cx="12178118" cy="584775"/>
          </a:xfrm>
          <a:prstGeom prst="rect">
            <a:avLst/>
          </a:prstGeom>
          <a:noFill/>
        </p:spPr>
        <p:txBody>
          <a:bodyPr wrap="square" rtlCol="0">
            <a:spAutoFit/>
          </a:bodyPr>
          <a:lstStyle/>
          <a:p>
            <a:pPr algn="ctr"/>
            <a:r>
              <a:rPr kumimoji="1" lang="ja-JP" altLang="en-US" sz="3200" dirty="0"/>
              <a:t>所有感は製品そのものではなく疑似体験に対して抱く。</a:t>
            </a:r>
          </a:p>
        </p:txBody>
      </p:sp>
      <p:sp>
        <p:nvSpPr>
          <p:cNvPr id="15" name="スライド番号プレースホルダー 3"/>
          <p:cNvSpPr>
            <a:spLocks noGrp="1"/>
          </p:cNvSpPr>
          <p:nvPr>
            <p:ph type="sldNum" sz="quarter" idx="12"/>
          </p:nvPr>
        </p:nvSpPr>
        <p:spPr>
          <a:xfrm>
            <a:off x="8610600" y="6356350"/>
            <a:ext cx="2743200" cy="365125"/>
          </a:xfrm>
        </p:spPr>
        <p:txBody>
          <a:bodyPr/>
          <a:lstStyle/>
          <a:p>
            <a:r>
              <a:rPr lang="en-US" altLang="ja-JP" sz="1800" dirty="0">
                <a:solidFill>
                  <a:schemeClr val="tx1"/>
                </a:solidFill>
              </a:rPr>
              <a:t>42</a:t>
            </a:r>
            <a:endParaRPr lang="ja-JP" altLang="en-US" sz="1800" dirty="0">
              <a:solidFill>
                <a:schemeClr val="tx1"/>
              </a:solidFill>
            </a:endParaRPr>
          </a:p>
        </p:txBody>
      </p:sp>
    </p:spTree>
    <p:extLst>
      <p:ext uri="{BB962C8B-B14F-4D97-AF65-F5344CB8AC3E}">
        <p14:creationId xmlns:p14="http://schemas.microsoft.com/office/powerpoint/2010/main" val="780224506"/>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ChangeArrowheads="1"/>
          </p:cNvSpPr>
          <p:nvPr/>
        </p:nvSpPr>
        <p:spPr bwMode="auto">
          <a:xfrm>
            <a:off x="0" y="0"/>
            <a:ext cx="12198350" cy="576263"/>
          </a:xfrm>
          <a:prstGeom prst="rect">
            <a:avLst/>
          </a:prstGeom>
          <a:solidFill>
            <a:schemeClr val="tx1"/>
          </a:solidFill>
          <a:ln w="9525">
            <a:solidFill>
              <a:schemeClr val="tx1"/>
            </a:solidFill>
            <a:miter lim="800000"/>
            <a:headEnd/>
            <a:tailEnd/>
          </a:ln>
        </p:spPr>
        <p:txBody>
          <a:bodyPr wrap="none" anchor="ctr"/>
          <a:lstStyle>
            <a:lvl1pPr>
              <a:buFont typeface="Arial" panose="020B0604020202020204" pitchFamily="34" charset="0"/>
              <a:defRPr>
                <a:solidFill>
                  <a:schemeClr val="tx1"/>
                </a:solidFill>
                <a:latin typeface="Arial" panose="020B0604020202020204" pitchFamily="34" charset="0"/>
                <a:ea typeface="ＭＳ Ｐゴシック" panose="020B0600070205080204" pitchFamily="50" charset="-128"/>
              </a:defRPr>
            </a:lvl1pPr>
            <a:lvl2pPr marL="742950" indent="-285750">
              <a:buFont typeface="Arial" panose="020B0604020202020204" pitchFamily="34" charset="0"/>
              <a:defRPr>
                <a:solidFill>
                  <a:schemeClr val="tx1"/>
                </a:solidFill>
                <a:latin typeface="Arial" panose="020B0604020202020204" pitchFamily="34" charset="0"/>
                <a:ea typeface="ＭＳ Ｐゴシック" panose="020B0600070205080204" pitchFamily="50" charset="-128"/>
              </a:defRPr>
            </a:lvl2pPr>
            <a:lvl3pPr marL="1143000" indent="-228600">
              <a:buFont typeface="Arial" panose="020B0604020202020204" pitchFamily="34" charset="0"/>
              <a:defRPr>
                <a:solidFill>
                  <a:schemeClr val="tx1"/>
                </a:solidFill>
                <a:latin typeface="Arial" panose="020B0604020202020204" pitchFamily="34" charset="0"/>
                <a:ea typeface="ＭＳ Ｐゴシック" panose="020B0600070205080204" pitchFamily="50" charset="-128"/>
              </a:defRPr>
            </a:lvl3pPr>
            <a:lvl4pPr marL="1600200" indent="-228600">
              <a:buFont typeface="Arial" panose="020B0604020202020204" pitchFamily="34" charset="0"/>
              <a:defRPr>
                <a:solidFill>
                  <a:schemeClr val="tx1"/>
                </a:solidFill>
                <a:latin typeface="Arial" panose="020B0604020202020204" pitchFamily="34" charset="0"/>
                <a:ea typeface="ＭＳ Ｐゴシック" panose="020B0600070205080204" pitchFamily="50" charset="-128"/>
              </a:defRPr>
            </a:lvl4pPr>
            <a:lvl5pPr marL="2057400" indent="-228600">
              <a:buFont typeface="Arial" panose="020B0604020202020204" pitchFamily="34" charset="0"/>
              <a:defRPr>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ＭＳ Ｐゴシック" panose="020B0600070205080204" pitchFamily="50" charset="-128"/>
              </a:defRPr>
            </a:lvl9pPr>
          </a:lstStyle>
          <a:p>
            <a:pPr algn="ctr"/>
            <a:r>
              <a:rPr lang="ja-JP" altLang="en-US" sz="2800">
                <a:solidFill>
                  <a:schemeClr val="bg1"/>
                </a:solidFill>
                <a:sym typeface="Calibri" panose="020F0502020204030204" pitchFamily="34" charset="0"/>
              </a:rPr>
              <a:t>仮説導出</a:t>
            </a:r>
            <a:endParaRPr lang="ja-JP" altLang="ja-JP" sz="2800" dirty="0">
              <a:solidFill>
                <a:schemeClr val="bg1"/>
              </a:solidFill>
              <a:sym typeface="Calibri" panose="020F0502020204030204" pitchFamily="34" charset="0"/>
            </a:endParaRPr>
          </a:p>
        </p:txBody>
      </p:sp>
      <p:sp>
        <p:nvSpPr>
          <p:cNvPr id="18" name="スライド番号プレースホルダー 3"/>
          <p:cNvSpPr>
            <a:spLocks noGrp="1"/>
          </p:cNvSpPr>
          <p:nvPr>
            <p:ph type="sldNum" sz="quarter" idx="12"/>
          </p:nvPr>
        </p:nvSpPr>
        <p:spPr>
          <a:xfrm>
            <a:off x="8610600" y="6356350"/>
            <a:ext cx="2743200" cy="365125"/>
          </a:xfrm>
        </p:spPr>
        <p:txBody>
          <a:bodyPr/>
          <a:lstStyle/>
          <a:p>
            <a:r>
              <a:rPr lang="en-US" altLang="ja-JP" sz="1800" dirty="0">
                <a:solidFill>
                  <a:schemeClr val="tx1"/>
                </a:solidFill>
              </a:rPr>
              <a:t>43</a:t>
            </a:r>
            <a:endParaRPr lang="ja-JP" altLang="en-US" sz="1800" dirty="0">
              <a:solidFill>
                <a:schemeClr val="tx1"/>
              </a:solidFill>
            </a:endParaRPr>
          </a:p>
        </p:txBody>
      </p:sp>
      <p:sp>
        <p:nvSpPr>
          <p:cNvPr id="17" name="テキスト ボックス 16"/>
          <p:cNvSpPr txBox="1"/>
          <p:nvPr/>
        </p:nvSpPr>
        <p:spPr>
          <a:xfrm>
            <a:off x="912072" y="913479"/>
            <a:ext cx="10367856" cy="1015663"/>
          </a:xfrm>
          <a:prstGeom prst="rect">
            <a:avLst/>
          </a:prstGeom>
          <a:noFill/>
        </p:spPr>
        <p:txBody>
          <a:bodyPr wrap="square" rtlCol="0">
            <a:spAutoFit/>
          </a:bodyPr>
          <a:lstStyle/>
          <a:p>
            <a:pPr algn="ctr"/>
            <a:r>
              <a:rPr kumimoji="1" lang="ja-JP" altLang="en-US" sz="2800" dirty="0"/>
              <a:t>一般的な製品に疑似体験をさせた場合</a:t>
            </a:r>
            <a:endParaRPr kumimoji="1" lang="en-US" altLang="ja-JP" sz="2800" dirty="0"/>
          </a:p>
          <a:p>
            <a:pPr algn="ctr"/>
            <a:r>
              <a:rPr kumimoji="1" lang="ja-JP" altLang="en-US" sz="2800" dirty="0"/>
              <a:t>性能の違いが見出せないことから、他の製品でも</a:t>
            </a:r>
            <a:r>
              <a:rPr kumimoji="1" lang="ja-JP" altLang="en-US" sz="3200" dirty="0">
                <a:solidFill>
                  <a:srgbClr val="FF0000"/>
                </a:solidFill>
              </a:rPr>
              <a:t>代用可能。</a:t>
            </a:r>
          </a:p>
        </p:txBody>
      </p:sp>
      <p:pic>
        <p:nvPicPr>
          <p:cNvPr id="24" name="図 11"/>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825195" y="3388888"/>
            <a:ext cx="1777664" cy="1037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角丸四角形 1"/>
          <p:cNvSpPr/>
          <p:nvPr/>
        </p:nvSpPr>
        <p:spPr bwMode="auto">
          <a:xfrm>
            <a:off x="508794" y="2783457"/>
            <a:ext cx="2408957" cy="2468240"/>
          </a:xfrm>
          <a:prstGeom prst="roundRect">
            <a:avLst/>
          </a:prstGeom>
          <a:no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 typeface="Arial" panose="020B0604020202020204" pitchFamily="34" charset="0"/>
              <a:buNone/>
              <a:tabLst/>
            </a:pPr>
            <a:endParaRPr kumimoji="0"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pic>
        <p:nvPicPr>
          <p:cNvPr id="23" name="図 22"/>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112199" y="2428431"/>
            <a:ext cx="1128875" cy="846656"/>
          </a:xfrm>
          <a:prstGeom prst="rect">
            <a:avLst/>
          </a:prstGeom>
        </p:spPr>
      </p:pic>
      <p:pic>
        <p:nvPicPr>
          <p:cNvPr id="8" name="図 7"/>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2813687" y="4375488"/>
            <a:ext cx="1199699" cy="1199699"/>
          </a:xfrm>
          <a:prstGeom prst="rect">
            <a:avLst/>
          </a:prstGeom>
        </p:spPr>
      </p:pic>
      <p:sp>
        <p:nvSpPr>
          <p:cNvPr id="10" name="雲形吹き出し 9"/>
          <p:cNvSpPr/>
          <p:nvPr/>
        </p:nvSpPr>
        <p:spPr bwMode="auto">
          <a:xfrm>
            <a:off x="3594429" y="2378506"/>
            <a:ext cx="2049595" cy="1777619"/>
          </a:xfrm>
          <a:prstGeom prst="cloudCallout">
            <a:avLst>
              <a:gd name="adj1" fmla="val -21443"/>
              <a:gd name="adj2" fmla="val 73373"/>
            </a:avLst>
          </a:prstGeom>
          <a:noFill/>
          <a:ln w="38100"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 typeface="Arial" panose="020B0604020202020204" pitchFamily="34" charset="0"/>
              <a:buNone/>
              <a:tabLst/>
            </a:pPr>
            <a:endParaRPr kumimoji="0" lang="ja-JP" altLang="en-US" sz="1800" b="0" i="0" u="none" strike="noStrike" cap="none" normalizeH="0" baseline="0" dirty="0">
              <a:ln>
                <a:noFill/>
              </a:ln>
              <a:solidFill>
                <a:schemeClr val="tx1"/>
              </a:solidFill>
              <a:effectLst/>
              <a:latin typeface="Arial" panose="020B0604020202020204" pitchFamily="34" charset="0"/>
              <a:ea typeface="ＭＳ Ｐゴシック" panose="020B0600070205080204" pitchFamily="50" charset="-128"/>
            </a:endParaRPr>
          </a:p>
        </p:txBody>
      </p:sp>
      <p:pic>
        <p:nvPicPr>
          <p:cNvPr id="25" name="図 25"/>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4056384" y="2855269"/>
            <a:ext cx="1087092" cy="72635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26" name="テキスト ボックス 25"/>
          <p:cNvSpPr txBox="1"/>
          <p:nvPr/>
        </p:nvSpPr>
        <p:spPr>
          <a:xfrm>
            <a:off x="415441" y="4519537"/>
            <a:ext cx="2640018" cy="707886"/>
          </a:xfrm>
          <a:prstGeom prst="rect">
            <a:avLst/>
          </a:prstGeom>
          <a:noFill/>
        </p:spPr>
        <p:txBody>
          <a:bodyPr wrap="square" rtlCol="0">
            <a:spAutoFit/>
          </a:bodyPr>
          <a:lstStyle/>
          <a:p>
            <a:pPr algn="ctr"/>
            <a:r>
              <a:rPr kumimoji="1" lang="ja-JP" altLang="en-US" sz="2000" dirty="0"/>
              <a:t>一般的な製品</a:t>
            </a:r>
            <a:endParaRPr kumimoji="1" lang="en-US" altLang="ja-JP" sz="2000" dirty="0"/>
          </a:p>
          <a:p>
            <a:pPr algn="ctr"/>
            <a:r>
              <a:rPr kumimoji="1" lang="ja-JP" altLang="en-US" sz="2000" dirty="0"/>
              <a:t>の広告</a:t>
            </a:r>
          </a:p>
        </p:txBody>
      </p:sp>
      <p:sp>
        <p:nvSpPr>
          <p:cNvPr id="11" name="テキスト ボックス 10"/>
          <p:cNvSpPr txBox="1"/>
          <p:nvPr/>
        </p:nvSpPr>
        <p:spPr>
          <a:xfrm>
            <a:off x="3998014" y="2332623"/>
            <a:ext cx="1210588" cy="400110"/>
          </a:xfrm>
          <a:prstGeom prst="rect">
            <a:avLst/>
          </a:prstGeom>
          <a:solidFill>
            <a:schemeClr val="bg1"/>
          </a:solidFill>
          <a:ln>
            <a:solidFill>
              <a:schemeClr val="tx1"/>
            </a:solidFill>
          </a:ln>
        </p:spPr>
        <p:txBody>
          <a:bodyPr wrap="none" rtlCol="0">
            <a:spAutoFit/>
          </a:bodyPr>
          <a:lstStyle/>
          <a:p>
            <a:r>
              <a:rPr kumimoji="1" lang="ja-JP" altLang="en-US" sz="2000" dirty="0"/>
              <a:t>疑似体験</a:t>
            </a:r>
          </a:p>
        </p:txBody>
      </p:sp>
      <p:pic>
        <p:nvPicPr>
          <p:cNvPr id="28" name="図 27"/>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7082369" y="3965497"/>
            <a:ext cx="1249409" cy="1711518"/>
          </a:xfrm>
          <a:prstGeom prst="rect">
            <a:avLst/>
          </a:prstGeom>
        </p:spPr>
      </p:pic>
      <p:sp>
        <p:nvSpPr>
          <p:cNvPr id="27" name="雲形吹き出し 26"/>
          <p:cNvSpPr/>
          <p:nvPr/>
        </p:nvSpPr>
        <p:spPr bwMode="auto">
          <a:xfrm>
            <a:off x="8592544" y="2117641"/>
            <a:ext cx="3084613" cy="2703615"/>
          </a:xfrm>
          <a:prstGeom prst="cloudCallout">
            <a:avLst>
              <a:gd name="adj1" fmla="val -59562"/>
              <a:gd name="adj2" fmla="val 37514"/>
            </a:avLst>
          </a:prstGeom>
          <a:noFill/>
          <a:ln w="57150"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 typeface="Arial" panose="020B0604020202020204" pitchFamily="34" charset="0"/>
              <a:buNone/>
              <a:tabLst/>
            </a:pPr>
            <a:endParaRPr kumimoji="0"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pic>
        <p:nvPicPr>
          <p:cNvPr id="30" name="図 29"/>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rot="20161450">
            <a:off x="9101340" y="2681388"/>
            <a:ext cx="1030718" cy="773038"/>
          </a:xfrm>
          <a:prstGeom prst="rect">
            <a:avLst/>
          </a:prstGeom>
        </p:spPr>
      </p:pic>
      <p:pic>
        <p:nvPicPr>
          <p:cNvPr id="31" name="図 30"/>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rot="492608">
            <a:off x="10326975" y="2592816"/>
            <a:ext cx="1100364" cy="825273"/>
          </a:xfrm>
          <a:prstGeom prst="rect">
            <a:avLst/>
          </a:prstGeom>
        </p:spPr>
      </p:pic>
      <p:pic>
        <p:nvPicPr>
          <p:cNvPr id="32" name="図 31"/>
          <p:cNvPicPr>
            <a:picLocks noChangeAspect="1"/>
          </p:cNvPicPr>
          <p:nvPr/>
        </p:nvPicPr>
        <p:blipFill>
          <a:blip r:embed="rId9" cstate="email">
            <a:extLst>
              <a:ext uri="{28A0092B-C50C-407E-A947-70E740481C1C}">
                <a14:useLocalDpi xmlns:a14="http://schemas.microsoft.com/office/drawing/2010/main"/>
              </a:ext>
            </a:extLst>
          </a:blip>
          <a:stretch>
            <a:fillRect/>
          </a:stretch>
        </p:blipFill>
        <p:spPr>
          <a:xfrm rot="1210546">
            <a:off x="9657332" y="3547407"/>
            <a:ext cx="968473" cy="726355"/>
          </a:xfrm>
          <a:prstGeom prst="rect">
            <a:avLst/>
          </a:prstGeom>
        </p:spPr>
      </p:pic>
      <p:sp>
        <p:nvSpPr>
          <p:cNvPr id="29" name="テキスト ボックス 28"/>
          <p:cNvSpPr txBox="1"/>
          <p:nvPr/>
        </p:nvSpPr>
        <p:spPr>
          <a:xfrm>
            <a:off x="6777352" y="5699872"/>
            <a:ext cx="5104282" cy="461665"/>
          </a:xfrm>
          <a:prstGeom prst="rect">
            <a:avLst/>
          </a:prstGeom>
          <a:noFill/>
        </p:spPr>
        <p:txBody>
          <a:bodyPr wrap="none" rtlCol="0">
            <a:spAutoFit/>
          </a:bodyPr>
          <a:lstStyle/>
          <a:p>
            <a:r>
              <a:rPr kumimoji="1" lang="ja-JP" altLang="en-US" sz="2400" dirty="0"/>
              <a:t>他の製品でも同じ体験できるのでは？</a:t>
            </a:r>
          </a:p>
        </p:txBody>
      </p:sp>
      <p:cxnSp>
        <p:nvCxnSpPr>
          <p:cNvPr id="34" name="直線コネクタ 33"/>
          <p:cNvCxnSpPr/>
          <p:nvPr/>
        </p:nvCxnSpPr>
        <p:spPr bwMode="auto">
          <a:xfrm>
            <a:off x="6090798" y="2117641"/>
            <a:ext cx="0" cy="4333044"/>
          </a:xfrm>
          <a:prstGeom prst="line">
            <a:avLst/>
          </a:prstGeom>
          <a:solidFill>
            <a:schemeClr val="accent1"/>
          </a:solidFill>
          <a:ln w="76200" cap="flat" cmpd="sng" algn="ctr">
            <a:solidFill>
              <a:schemeClr val="tx1"/>
            </a:solidFill>
            <a:prstDash val="dashDot"/>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6" name="右矢印 15"/>
          <p:cNvSpPr/>
          <p:nvPr/>
        </p:nvSpPr>
        <p:spPr bwMode="auto">
          <a:xfrm>
            <a:off x="5609297" y="3644823"/>
            <a:ext cx="1040992" cy="941221"/>
          </a:xfrm>
          <a:prstGeom prst="rightArrow">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 typeface="Arial" panose="020B0604020202020204" pitchFamily="34" charset="0"/>
              <a:buNone/>
              <a:tabLst/>
            </a:pPr>
            <a:endParaRPr kumimoji="0"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35" name="テキスト ボックス 34"/>
          <p:cNvSpPr txBox="1"/>
          <p:nvPr/>
        </p:nvSpPr>
        <p:spPr>
          <a:xfrm>
            <a:off x="1403218" y="5699516"/>
            <a:ext cx="3732112" cy="461665"/>
          </a:xfrm>
          <a:prstGeom prst="rect">
            <a:avLst/>
          </a:prstGeom>
          <a:noFill/>
        </p:spPr>
        <p:txBody>
          <a:bodyPr wrap="none" rtlCol="0">
            <a:spAutoFit/>
          </a:bodyPr>
          <a:lstStyle/>
          <a:p>
            <a:r>
              <a:rPr kumimoji="1" lang="ja-JP" altLang="en-US" sz="2400" dirty="0"/>
              <a:t>こんな体験が出来るのか～</a:t>
            </a:r>
          </a:p>
        </p:txBody>
      </p:sp>
    </p:spTree>
    <p:extLst>
      <p:ext uri="{BB962C8B-B14F-4D97-AF65-F5344CB8AC3E}">
        <p14:creationId xmlns:p14="http://schemas.microsoft.com/office/powerpoint/2010/main" val="2700876111"/>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ChangeArrowheads="1"/>
          </p:cNvSpPr>
          <p:nvPr/>
        </p:nvSpPr>
        <p:spPr bwMode="auto">
          <a:xfrm>
            <a:off x="0" y="0"/>
            <a:ext cx="12198350" cy="576263"/>
          </a:xfrm>
          <a:prstGeom prst="rect">
            <a:avLst/>
          </a:prstGeom>
          <a:solidFill>
            <a:schemeClr val="tx1"/>
          </a:solidFill>
          <a:ln w="9525">
            <a:solidFill>
              <a:schemeClr val="tx1"/>
            </a:solidFill>
            <a:miter lim="800000"/>
            <a:headEnd/>
            <a:tailEnd/>
          </a:ln>
        </p:spPr>
        <p:txBody>
          <a:bodyPr wrap="none" anchor="ctr"/>
          <a:lstStyle>
            <a:lvl1pPr>
              <a:buFont typeface="Arial" panose="020B0604020202020204" pitchFamily="34" charset="0"/>
              <a:defRPr>
                <a:solidFill>
                  <a:schemeClr val="tx1"/>
                </a:solidFill>
                <a:latin typeface="Arial" panose="020B0604020202020204" pitchFamily="34" charset="0"/>
                <a:ea typeface="ＭＳ Ｐゴシック" panose="020B0600070205080204" pitchFamily="50" charset="-128"/>
              </a:defRPr>
            </a:lvl1pPr>
            <a:lvl2pPr marL="742950" indent="-285750">
              <a:buFont typeface="Arial" panose="020B0604020202020204" pitchFamily="34" charset="0"/>
              <a:defRPr>
                <a:solidFill>
                  <a:schemeClr val="tx1"/>
                </a:solidFill>
                <a:latin typeface="Arial" panose="020B0604020202020204" pitchFamily="34" charset="0"/>
                <a:ea typeface="ＭＳ Ｐゴシック" panose="020B0600070205080204" pitchFamily="50" charset="-128"/>
              </a:defRPr>
            </a:lvl2pPr>
            <a:lvl3pPr marL="1143000" indent="-228600">
              <a:buFont typeface="Arial" panose="020B0604020202020204" pitchFamily="34" charset="0"/>
              <a:defRPr>
                <a:solidFill>
                  <a:schemeClr val="tx1"/>
                </a:solidFill>
                <a:latin typeface="Arial" panose="020B0604020202020204" pitchFamily="34" charset="0"/>
                <a:ea typeface="ＭＳ Ｐゴシック" panose="020B0600070205080204" pitchFamily="50" charset="-128"/>
              </a:defRPr>
            </a:lvl3pPr>
            <a:lvl4pPr marL="1600200" indent="-228600">
              <a:buFont typeface="Arial" panose="020B0604020202020204" pitchFamily="34" charset="0"/>
              <a:defRPr>
                <a:solidFill>
                  <a:schemeClr val="tx1"/>
                </a:solidFill>
                <a:latin typeface="Arial" panose="020B0604020202020204" pitchFamily="34" charset="0"/>
                <a:ea typeface="ＭＳ Ｐゴシック" panose="020B0600070205080204" pitchFamily="50" charset="-128"/>
              </a:defRPr>
            </a:lvl4pPr>
            <a:lvl5pPr marL="2057400" indent="-228600">
              <a:buFont typeface="Arial" panose="020B0604020202020204" pitchFamily="34" charset="0"/>
              <a:defRPr>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ＭＳ Ｐゴシック" panose="020B0600070205080204" pitchFamily="50" charset="-128"/>
              </a:defRPr>
            </a:lvl9pPr>
          </a:lstStyle>
          <a:p>
            <a:pPr algn="ctr"/>
            <a:r>
              <a:rPr lang="ja-JP" altLang="en-US" sz="2800">
                <a:solidFill>
                  <a:schemeClr val="bg1"/>
                </a:solidFill>
                <a:sym typeface="Calibri" panose="020F0502020204030204" pitchFamily="34" charset="0"/>
              </a:rPr>
              <a:t>仮説導出</a:t>
            </a:r>
            <a:endParaRPr lang="ja-JP" altLang="ja-JP" sz="2800" dirty="0">
              <a:solidFill>
                <a:schemeClr val="bg1"/>
              </a:solidFill>
              <a:sym typeface="Calibri" panose="020F0502020204030204" pitchFamily="34" charset="0"/>
            </a:endParaRPr>
          </a:p>
        </p:txBody>
      </p:sp>
      <p:sp>
        <p:nvSpPr>
          <p:cNvPr id="18" name="スライド番号プレースホルダー 3"/>
          <p:cNvSpPr>
            <a:spLocks noGrp="1"/>
          </p:cNvSpPr>
          <p:nvPr>
            <p:ph type="sldNum" sz="quarter" idx="12"/>
          </p:nvPr>
        </p:nvSpPr>
        <p:spPr>
          <a:xfrm>
            <a:off x="8610600" y="6356350"/>
            <a:ext cx="2743200" cy="365125"/>
          </a:xfrm>
        </p:spPr>
        <p:txBody>
          <a:bodyPr/>
          <a:lstStyle/>
          <a:p>
            <a:r>
              <a:rPr lang="en-US" altLang="ja-JP" sz="1800" dirty="0">
                <a:solidFill>
                  <a:schemeClr val="tx1"/>
                </a:solidFill>
              </a:rPr>
              <a:t>44</a:t>
            </a:r>
            <a:endParaRPr lang="ja-JP" altLang="en-US" sz="1800" dirty="0">
              <a:solidFill>
                <a:schemeClr val="tx1"/>
              </a:solidFill>
            </a:endParaRPr>
          </a:p>
        </p:txBody>
      </p:sp>
      <p:pic>
        <p:nvPicPr>
          <p:cNvPr id="24" name="図 11"/>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825195" y="3388888"/>
            <a:ext cx="1777664" cy="1037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角丸四角形 1"/>
          <p:cNvSpPr/>
          <p:nvPr/>
        </p:nvSpPr>
        <p:spPr bwMode="auto">
          <a:xfrm>
            <a:off x="508794" y="2783457"/>
            <a:ext cx="2408957" cy="2468240"/>
          </a:xfrm>
          <a:prstGeom prst="roundRect">
            <a:avLst/>
          </a:prstGeom>
          <a:no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 typeface="Arial" panose="020B0604020202020204" pitchFamily="34" charset="0"/>
              <a:buNone/>
              <a:tabLst/>
            </a:pPr>
            <a:endParaRPr kumimoji="0"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pic>
        <p:nvPicPr>
          <p:cNvPr id="8" name="図 7"/>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2813687" y="4375488"/>
            <a:ext cx="1199699" cy="1199699"/>
          </a:xfrm>
          <a:prstGeom prst="rect">
            <a:avLst/>
          </a:prstGeom>
        </p:spPr>
      </p:pic>
      <p:sp>
        <p:nvSpPr>
          <p:cNvPr id="10" name="雲形吹き出し 9"/>
          <p:cNvSpPr/>
          <p:nvPr/>
        </p:nvSpPr>
        <p:spPr bwMode="auto">
          <a:xfrm>
            <a:off x="3594429" y="2378506"/>
            <a:ext cx="2049595" cy="1777619"/>
          </a:xfrm>
          <a:prstGeom prst="cloudCallout">
            <a:avLst>
              <a:gd name="adj1" fmla="val -21443"/>
              <a:gd name="adj2" fmla="val 73373"/>
            </a:avLst>
          </a:prstGeom>
          <a:noFill/>
          <a:ln w="38100"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 typeface="Arial" panose="020B0604020202020204" pitchFamily="34" charset="0"/>
              <a:buNone/>
              <a:tabLst/>
            </a:pPr>
            <a:endParaRPr kumimoji="0" lang="ja-JP" altLang="en-US" sz="1800" b="0" i="0" u="none" strike="noStrike" cap="none" normalizeH="0" baseline="0" dirty="0">
              <a:ln>
                <a:noFill/>
              </a:ln>
              <a:solidFill>
                <a:schemeClr val="tx1"/>
              </a:solidFill>
              <a:effectLst/>
              <a:latin typeface="Arial" panose="020B0604020202020204" pitchFamily="34" charset="0"/>
              <a:ea typeface="ＭＳ Ｐゴシック" panose="020B0600070205080204" pitchFamily="50" charset="-128"/>
            </a:endParaRPr>
          </a:p>
        </p:txBody>
      </p:sp>
      <p:pic>
        <p:nvPicPr>
          <p:cNvPr id="25" name="図 25"/>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4056384" y="2855269"/>
            <a:ext cx="1087092" cy="72635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26" name="テキスト ボックス 25"/>
          <p:cNvSpPr txBox="1"/>
          <p:nvPr/>
        </p:nvSpPr>
        <p:spPr>
          <a:xfrm>
            <a:off x="415441" y="4519537"/>
            <a:ext cx="2640018" cy="707886"/>
          </a:xfrm>
          <a:prstGeom prst="rect">
            <a:avLst/>
          </a:prstGeom>
          <a:noFill/>
        </p:spPr>
        <p:txBody>
          <a:bodyPr wrap="square" rtlCol="0">
            <a:spAutoFit/>
          </a:bodyPr>
          <a:lstStyle/>
          <a:p>
            <a:pPr algn="ctr"/>
            <a:r>
              <a:rPr kumimoji="1" lang="ja-JP" altLang="en-US" sz="2000" dirty="0"/>
              <a:t>高性能な製品</a:t>
            </a:r>
            <a:endParaRPr kumimoji="1" lang="en-US" altLang="ja-JP" sz="2000" dirty="0"/>
          </a:p>
          <a:p>
            <a:pPr algn="ctr"/>
            <a:r>
              <a:rPr kumimoji="1" lang="ja-JP" altLang="en-US" sz="2000" dirty="0"/>
              <a:t>の広告</a:t>
            </a:r>
          </a:p>
        </p:txBody>
      </p:sp>
      <p:sp>
        <p:nvSpPr>
          <p:cNvPr id="11" name="テキスト ボックス 10"/>
          <p:cNvSpPr txBox="1"/>
          <p:nvPr/>
        </p:nvSpPr>
        <p:spPr>
          <a:xfrm>
            <a:off x="3998014" y="2332623"/>
            <a:ext cx="1210588" cy="400110"/>
          </a:xfrm>
          <a:prstGeom prst="rect">
            <a:avLst/>
          </a:prstGeom>
          <a:solidFill>
            <a:schemeClr val="bg1"/>
          </a:solidFill>
          <a:ln>
            <a:solidFill>
              <a:schemeClr val="tx1"/>
            </a:solidFill>
          </a:ln>
        </p:spPr>
        <p:txBody>
          <a:bodyPr wrap="none" rtlCol="0">
            <a:spAutoFit/>
          </a:bodyPr>
          <a:lstStyle/>
          <a:p>
            <a:r>
              <a:rPr kumimoji="1" lang="ja-JP" altLang="en-US" sz="2000" dirty="0"/>
              <a:t>疑似体験</a:t>
            </a:r>
          </a:p>
        </p:txBody>
      </p:sp>
      <p:sp>
        <p:nvSpPr>
          <p:cNvPr id="27" name="雲形吹き出し 26"/>
          <p:cNvSpPr/>
          <p:nvPr/>
        </p:nvSpPr>
        <p:spPr bwMode="auto">
          <a:xfrm>
            <a:off x="7242811" y="2104192"/>
            <a:ext cx="4144672" cy="1965987"/>
          </a:xfrm>
          <a:prstGeom prst="cloudCallout">
            <a:avLst>
              <a:gd name="adj1" fmla="val 38"/>
              <a:gd name="adj2" fmla="val 65783"/>
            </a:avLst>
          </a:prstGeom>
          <a:noFill/>
          <a:ln w="57150"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 typeface="Arial" panose="020B0604020202020204" pitchFamily="34" charset="0"/>
              <a:buNone/>
              <a:tabLst/>
            </a:pPr>
            <a:endParaRPr kumimoji="0"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29" name="テキスト ボックス 28"/>
          <p:cNvSpPr txBox="1"/>
          <p:nvPr/>
        </p:nvSpPr>
        <p:spPr>
          <a:xfrm>
            <a:off x="6777352" y="5699872"/>
            <a:ext cx="5089855" cy="461665"/>
          </a:xfrm>
          <a:prstGeom prst="rect">
            <a:avLst/>
          </a:prstGeom>
          <a:noFill/>
        </p:spPr>
        <p:txBody>
          <a:bodyPr wrap="none" rtlCol="0">
            <a:spAutoFit/>
          </a:bodyPr>
          <a:lstStyle/>
          <a:p>
            <a:r>
              <a:rPr kumimoji="1" lang="ja-JP" altLang="en-US" sz="2400" dirty="0"/>
              <a:t>この体験はこの製品でしか出来ない</a:t>
            </a:r>
            <a:r>
              <a:rPr kumimoji="1" lang="en-US" altLang="ja-JP" sz="2400" dirty="0"/>
              <a:t>!!!</a:t>
            </a:r>
            <a:endParaRPr kumimoji="1" lang="ja-JP" altLang="en-US" sz="2400" dirty="0"/>
          </a:p>
        </p:txBody>
      </p:sp>
      <p:cxnSp>
        <p:nvCxnSpPr>
          <p:cNvPr id="34" name="直線コネクタ 33"/>
          <p:cNvCxnSpPr/>
          <p:nvPr/>
        </p:nvCxnSpPr>
        <p:spPr bwMode="auto">
          <a:xfrm>
            <a:off x="6090798" y="2117641"/>
            <a:ext cx="0" cy="4333044"/>
          </a:xfrm>
          <a:prstGeom prst="line">
            <a:avLst/>
          </a:prstGeom>
          <a:solidFill>
            <a:schemeClr val="accent1"/>
          </a:solidFill>
          <a:ln w="76200" cap="flat" cmpd="sng" algn="ctr">
            <a:solidFill>
              <a:schemeClr val="tx1"/>
            </a:solidFill>
            <a:prstDash val="dashDot"/>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6" name="右矢印 15"/>
          <p:cNvSpPr/>
          <p:nvPr/>
        </p:nvSpPr>
        <p:spPr bwMode="auto">
          <a:xfrm>
            <a:off x="5609297" y="3644823"/>
            <a:ext cx="1040992" cy="941221"/>
          </a:xfrm>
          <a:prstGeom prst="rightArrow">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 typeface="Arial" panose="020B0604020202020204" pitchFamily="34" charset="0"/>
              <a:buNone/>
              <a:tabLst/>
            </a:pPr>
            <a:endParaRPr kumimoji="0"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35" name="テキスト ボックス 34"/>
          <p:cNvSpPr txBox="1"/>
          <p:nvPr/>
        </p:nvSpPr>
        <p:spPr>
          <a:xfrm>
            <a:off x="1403218" y="5699516"/>
            <a:ext cx="3732112" cy="461665"/>
          </a:xfrm>
          <a:prstGeom prst="rect">
            <a:avLst/>
          </a:prstGeom>
          <a:noFill/>
        </p:spPr>
        <p:txBody>
          <a:bodyPr wrap="none" rtlCol="0">
            <a:spAutoFit/>
          </a:bodyPr>
          <a:lstStyle/>
          <a:p>
            <a:r>
              <a:rPr kumimoji="1" lang="ja-JP" altLang="en-US" sz="2400" dirty="0"/>
              <a:t>こんな体験が出来るのか～</a:t>
            </a:r>
          </a:p>
        </p:txBody>
      </p:sp>
      <p:pic>
        <p:nvPicPr>
          <p:cNvPr id="33" name="Picture 2"/>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1051224" y="2335638"/>
            <a:ext cx="1368451" cy="8545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6" name="テキスト ボックス 35"/>
          <p:cNvSpPr txBox="1"/>
          <p:nvPr/>
        </p:nvSpPr>
        <p:spPr>
          <a:xfrm>
            <a:off x="729868" y="760002"/>
            <a:ext cx="10799850" cy="1077218"/>
          </a:xfrm>
          <a:prstGeom prst="rect">
            <a:avLst/>
          </a:prstGeom>
          <a:noFill/>
        </p:spPr>
        <p:txBody>
          <a:bodyPr wrap="square" rtlCol="0">
            <a:spAutoFit/>
          </a:bodyPr>
          <a:lstStyle/>
          <a:p>
            <a:pPr algn="ctr"/>
            <a:r>
              <a:rPr kumimoji="1" lang="ja-JP" altLang="en-US" sz="2800" dirty="0"/>
              <a:t>高性能な製品の場合、所有感を抱いた疑似体験は</a:t>
            </a:r>
            <a:endParaRPr kumimoji="1" lang="en-US" altLang="ja-JP" sz="2800" dirty="0"/>
          </a:p>
          <a:p>
            <a:pPr algn="ctr"/>
            <a:r>
              <a:rPr kumimoji="1" lang="ja-JP" altLang="en-US" sz="2800" dirty="0"/>
              <a:t>他の製品に置き換えられないため</a:t>
            </a:r>
            <a:r>
              <a:rPr kumimoji="1" lang="ja-JP" altLang="en-US" sz="3600" u="sng" dirty="0">
                <a:solidFill>
                  <a:srgbClr val="FF0000"/>
                </a:solidFill>
              </a:rPr>
              <a:t>代用不可である。</a:t>
            </a:r>
            <a:endParaRPr kumimoji="1" lang="en-US" altLang="ja-JP" sz="3600" u="sng" dirty="0">
              <a:solidFill>
                <a:srgbClr val="FF0000"/>
              </a:solidFill>
            </a:endParaRPr>
          </a:p>
        </p:txBody>
      </p:sp>
      <p:pic>
        <p:nvPicPr>
          <p:cNvPr id="37" name="図 36"/>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8634559" y="4375488"/>
            <a:ext cx="1361175" cy="1361175"/>
          </a:xfrm>
          <a:prstGeom prst="rect">
            <a:avLst/>
          </a:prstGeom>
        </p:spPr>
      </p:pic>
      <p:pic>
        <p:nvPicPr>
          <p:cNvPr id="38" name="図 25"/>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9452188" y="2654796"/>
            <a:ext cx="1087092" cy="72635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39" name="Picture 2"/>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7919759" y="2617802"/>
            <a:ext cx="1368451" cy="8545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221980009"/>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pPr>
              <a:defRPr/>
            </a:pPr>
            <a:fld id="{DE7A1E48-D7E1-4772-BC2E-9FEF934D0F9B}" type="slidenum">
              <a:rPr lang="ja-JP" altLang="en-US" sz="1800" smtClean="0"/>
              <a:pPr>
                <a:defRPr/>
              </a:pPr>
              <a:t>45</a:t>
            </a:fld>
            <a:endParaRPr lang="ja-JP" altLang="en-US" sz="1800" dirty="0">
              <a:solidFill>
                <a:srgbClr val="000000"/>
              </a:solidFill>
            </a:endParaRPr>
          </a:p>
        </p:txBody>
      </p:sp>
      <p:sp>
        <p:nvSpPr>
          <p:cNvPr id="3" name="Rectangle 2"/>
          <p:cNvSpPr>
            <a:spLocks noChangeArrowheads="1"/>
          </p:cNvSpPr>
          <p:nvPr/>
        </p:nvSpPr>
        <p:spPr bwMode="auto">
          <a:xfrm>
            <a:off x="0" y="0"/>
            <a:ext cx="12198350" cy="576263"/>
          </a:xfrm>
          <a:prstGeom prst="rect">
            <a:avLst/>
          </a:prstGeom>
          <a:solidFill>
            <a:schemeClr val="tx1"/>
          </a:solidFill>
          <a:ln w="9525">
            <a:solidFill>
              <a:schemeClr val="tx1"/>
            </a:solidFill>
            <a:miter lim="800000"/>
            <a:headEnd/>
            <a:tailEnd/>
          </a:ln>
        </p:spPr>
        <p:txBody>
          <a:bodyPr wrap="none" anchor="ctr"/>
          <a:lstStyle>
            <a:lvl1pPr>
              <a:buFont typeface="Arial" panose="020B0604020202020204" pitchFamily="34" charset="0"/>
              <a:defRPr>
                <a:solidFill>
                  <a:schemeClr val="tx1"/>
                </a:solidFill>
                <a:latin typeface="Arial" panose="020B0604020202020204" pitchFamily="34" charset="0"/>
                <a:ea typeface="ＭＳ Ｐゴシック" panose="020B0600070205080204" pitchFamily="50" charset="-128"/>
              </a:defRPr>
            </a:lvl1pPr>
            <a:lvl2pPr marL="742950" indent="-285750">
              <a:buFont typeface="Arial" panose="020B0604020202020204" pitchFamily="34" charset="0"/>
              <a:defRPr>
                <a:solidFill>
                  <a:schemeClr val="tx1"/>
                </a:solidFill>
                <a:latin typeface="Arial" panose="020B0604020202020204" pitchFamily="34" charset="0"/>
                <a:ea typeface="ＭＳ Ｐゴシック" panose="020B0600070205080204" pitchFamily="50" charset="-128"/>
              </a:defRPr>
            </a:lvl2pPr>
            <a:lvl3pPr marL="1143000" indent="-228600">
              <a:buFont typeface="Arial" panose="020B0604020202020204" pitchFamily="34" charset="0"/>
              <a:defRPr>
                <a:solidFill>
                  <a:schemeClr val="tx1"/>
                </a:solidFill>
                <a:latin typeface="Arial" panose="020B0604020202020204" pitchFamily="34" charset="0"/>
                <a:ea typeface="ＭＳ Ｐゴシック" panose="020B0600070205080204" pitchFamily="50" charset="-128"/>
              </a:defRPr>
            </a:lvl3pPr>
            <a:lvl4pPr marL="1600200" indent="-228600">
              <a:buFont typeface="Arial" panose="020B0604020202020204" pitchFamily="34" charset="0"/>
              <a:defRPr>
                <a:solidFill>
                  <a:schemeClr val="tx1"/>
                </a:solidFill>
                <a:latin typeface="Arial" panose="020B0604020202020204" pitchFamily="34" charset="0"/>
                <a:ea typeface="ＭＳ Ｐゴシック" panose="020B0600070205080204" pitchFamily="50" charset="-128"/>
              </a:defRPr>
            </a:lvl4pPr>
            <a:lvl5pPr marL="2057400" indent="-228600">
              <a:buFont typeface="Arial" panose="020B0604020202020204" pitchFamily="34" charset="0"/>
              <a:defRPr>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ＭＳ Ｐゴシック" panose="020B0600070205080204" pitchFamily="50" charset="-128"/>
              </a:defRPr>
            </a:lvl9pPr>
          </a:lstStyle>
          <a:p>
            <a:pPr algn="ctr"/>
            <a:r>
              <a:rPr lang="ja-JP" altLang="en-US" sz="2800" dirty="0">
                <a:solidFill>
                  <a:schemeClr val="bg1"/>
                </a:solidFill>
                <a:sym typeface="Calibri" panose="020F0502020204030204" pitchFamily="34" charset="0"/>
              </a:rPr>
              <a:t>仮説</a:t>
            </a:r>
            <a:endParaRPr lang="ja-JP" altLang="ja-JP" sz="2800" dirty="0">
              <a:solidFill>
                <a:schemeClr val="bg1"/>
              </a:solidFill>
              <a:sym typeface="Calibri" panose="020F0502020204030204" pitchFamily="34" charset="0"/>
            </a:endParaRPr>
          </a:p>
        </p:txBody>
      </p:sp>
      <p:sp>
        <p:nvSpPr>
          <p:cNvPr id="4" name="テキスト ボックス 3"/>
          <p:cNvSpPr txBox="1"/>
          <p:nvPr/>
        </p:nvSpPr>
        <p:spPr>
          <a:xfrm>
            <a:off x="1001048" y="2743031"/>
            <a:ext cx="10196253" cy="1446550"/>
          </a:xfrm>
          <a:prstGeom prst="rect">
            <a:avLst/>
          </a:prstGeom>
          <a:noFill/>
        </p:spPr>
        <p:txBody>
          <a:bodyPr wrap="square" rtlCol="0">
            <a:spAutoFit/>
          </a:bodyPr>
          <a:lstStyle/>
          <a:p>
            <a:pPr algn="ctr"/>
            <a:r>
              <a:rPr kumimoji="1" lang="ja-JP" altLang="en-US" sz="3600" dirty="0"/>
              <a:t>高性能商品は低性能商品に比べて</a:t>
            </a:r>
            <a:endParaRPr kumimoji="1" lang="en-US" altLang="ja-JP" sz="3600" dirty="0"/>
          </a:p>
          <a:p>
            <a:pPr algn="ctr"/>
            <a:r>
              <a:rPr kumimoji="1" lang="ja-JP" altLang="en-US" sz="3600" dirty="0"/>
              <a:t>疑似</a:t>
            </a:r>
            <a:r>
              <a:rPr kumimoji="1" lang="ja-JP" altLang="en-US" sz="3600" dirty="0" smtClean="0"/>
              <a:t>体験することで支払意志額</a:t>
            </a:r>
            <a:r>
              <a:rPr kumimoji="1" lang="ja-JP" altLang="en-US" sz="3600" dirty="0"/>
              <a:t>が上がる。</a:t>
            </a:r>
            <a:endParaRPr kumimoji="1" lang="en-US" altLang="ja-JP" sz="3600" dirty="0"/>
          </a:p>
          <a:p>
            <a:pPr algn="ctr"/>
            <a:endParaRPr kumimoji="1" lang="ja-JP" altLang="en-US" sz="1600" dirty="0"/>
          </a:p>
        </p:txBody>
      </p:sp>
    </p:spTree>
    <p:extLst>
      <p:ext uri="{BB962C8B-B14F-4D97-AF65-F5344CB8AC3E}">
        <p14:creationId xmlns:p14="http://schemas.microsoft.com/office/powerpoint/2010/main" val="1188354714"/>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pPr>
              <a:defRPr/>
            </a:pPr>
            <a:fld id="{DE7A1E48-D7E1-4772-BC2E-9FEF934D0F9B}" type="slidenum">
              <a:rPr lang="ja-JP" altLang="en-US" sz="1800" smtClean="0"/>
              <a:pPr>
                <a:defRPr/>
              </a:pPr>
              <a:t>46</a:t>
            </a:fld>
            <a:endParaRPr lang="ja-JP" altLang="en-US" sz="1800" dirty="0">
              <a:solidFill>
                <a:srgbClr val="000000"/>
              </a:solidFill>
            </a:endParaRPr>
          </a:p>
        </p:txBody>
      </p:sp>
      <p:sp>
        <p:nvSpPr>
          <p:cNvPr id="3" name="Rectangle 2"/>
          <p:cNvSpPr>
            <a:spLocks noChangeArrowheads="1"/>
          </p:cNvSpPr>
          <p:nvPr/>
        </p:nvSpPr>
        <p:spPr bwMode="auto">
          <a:xfrm>
            <a:off x="0" y="0"/>
            <a:ext cx="12198350" cy="576263"/>
          </a:xfrm>
          <a:prstGeom prst="rect">
            <a:avLst/>
          </a:prstGeom>
          <a:solidFill>
            <a:schemeClr val="tx1"/>
          </a:solidFill>
          <a:ln w="9525">
            <a:solidFill>
              <a:schemeClr val="tx1"/>
            </a:solidFill>
            <a:miter lim="800000"/>
            <a:headEnd/>
            <a:tailEnd/>
          </a:ln>
        </p:spPr>
        <p:txBody>
          <a:bodyPr wrap="none" anchor="ctr"/>
          <a:lstStyle>
            <a:lvl1pPr>
              <a:buFont typeface="Arial" panose="020B0604020202020204" pitchFamily="34" charset="0"/>
              <a:defRPr>
                <a:solidFill>
                  <a:schemeClr val="tx1"/>
                </a:solidFill>
                <a:latin typeface="Arial" panose="020B0604020202020204" pitchFamily="34" charset="0"/>
                <a:ea typeface="ＭＳ Ｐゴシック" panose="020B0600070205080204" pitchFamily="50" charset="-128"/>
              </a:defRPr>
            </a:lvl1pPr>
            <a:lvl2pPr marL="742950" indent="-285750">
              <a:buFont typeface="Arial" panose="020B0604020202020204" pitchFamily="34" charset="0"/>
              <a:defRPr>
                <a:solidFill>
                  <a:schemeClr val="tx1"/>
                </a:solidFill>
                <a:latin typeface="Arial" panose="020B0604020202020204" pitchFamily="34" charset="0"/>
                <a:ea typeface="ＭＳ Ｐゴシック" panose="020B0600070205080204" pitchFamily="50" charset="-128"/>
              </a:defRPr>
            </a:lvl2pPr>
            <a:lvl3pPr marL="1143000" indent="-228600">
              <a:buFont typeface="Arial" panose="020B0604020202020204" pitchFamily="34" charset="0"/>
              <a:defRPr>
                <a:solidFill>
                  <a:schemeClr val="tx1"/>
                </a:solidFill>
                <a:latin typeface="Arial" panose="020B0604020202020204" pitchFamily="34" charset="0"/>
                <a:ea typeface="ＭＳ Ｐゴシック" panose="020B0600070205080204" pitchFamily="50" charset="-128"/>
              </a:defRPr>
            </a:lvl3pPr>
            <a:lvl4pPr marL="1600200" indent="-228600">
              <a:buFont typeface="Arial" panose="020B0604020202020204" pitchFamily="34" charset="0"/>
              <a:defRPr>
                <a:solidFill>
                  <a:schemeClr val="tx1"/>
                </a:solidFill>
                <a:latin typeface="Arial" panose="020B0604020202020204" pitchFamily="34" charset="0"/>
                <a:ea typeface="ＭＳ Ｐゴシック" panose="020B0600070205080204" pitchFamily="50" charset="-128"/>
              </a:defRPr>
            </a:lvl4pPr>
            <a:lvl5pPr marL="2057400" indent="-228600">
              <a:buFont typeface="Arial" panose="020B0604020202020204" pitchFamily="34" charset="0"/>
              <a:defRPr>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ＭＳ Ｐゴシック" panose="020B0600070205080204" pitchFamily="50" charset="-128"/>
              </a:defRPr>
            </a:lvl9pPr>
          </a:lstStyle>
          <a:p>
            <a:pPr algn="ctr"/>
            <a:r>
              <a:rPr lang="ja-JP" altLang="en-US" sz="2800" dirty="0">
                <a:solidFill>
                  <a:schemeClr val="bg1"/>
                </a:solidFill>
                <a:sym typeface="Calibri" panose="020F0502020204030204" pitchFamily="34" charset="0"/>
              </a:rPr>
              <a:t>調査概要</a:t>
            </a:r>
            <a:endParaRPr lang="ja-JP" altLang="ja-JP" sz="2800" dirty="0">
              <a:solidFill>
                <a:schemeClr val="bg1"/>
              </a:solidFill>
              <a:sym typeface="Calibri" panose="020F0502020204030204" pitchFamily="34" charset="0"/>
            </a:endParaRPr>
          </a:p>
        </p:txBody>
      </p:sp>
      <p:sp>
        <p:nvSpPr>
          <p:cNvPr id="5" name="テキスト ボックス 4"/>
          <p:cNvSpPr txBox="1"/>
          <p:nvPr/>
        </p:nvSpPr>
        <p:spPr>
          <a:xfrm>
            <a:off x="2483893" y="1828800"/>
            <a:ext cx="7151426" cy="369332"/>
          </a:xfrm>
          <a:prstGeom prst="rect">
            <a:avLst/>
          </a:prstGeom>
          <a:noFill/>
        </p:spPr>
        <p:txBody>
          <a:bodyPr wrap="square" rtlCol="0">
            <a:spAutoFit/>
          </a:bodyPr>
          <a:lstStyle/>
          <a:p>
            <a:endParaRPr kumimoji="1" lang="ja-JP" altLang="en-US" dirty="0"/>
          </a:p>
        </p:txBody>
      </p:sp>
      <p:sp>
        <p:nvSpPr>
          <p:cNvPr id="7" name="テキスト ボックス 6"/>
          <p:cNvSpPr txBox="1"/>
          <p:nvPr/>
        </p:nvSpPr>
        <p:spPr>
          <a:xfrm>
            <a:off x="1187355" y="1351128"/>
            <a:ext cx="1774209" cy="4801314"/>
          </a:xfrm>
          <a:prstGeom prst="rect">
            <a:avLst/>
          </a:prstGeom>
          <a:noFill/>
        </p:spPr>
        <p:txBody>
          <a:bodyPr wrap="square" rtlCol="0">
            <a:spAutoFit/>
          </a:bodyPr>
          <a:lstStyle/>
          <a:p>
            <a:r>
              <a:rPr kumimoji="1" lang="ja-JP" altLang="en-US" dirty="0"/>
              <a:t>調査目的</a:t>
            </a:r>
            <a:endParaRPr kumimoji="1" lang="en-US" altLang="ja-JP" dirty="0"/>
          </a:p>
          <a:p>
            <a:endParaRPr kumimoji="1" lang="en-US" altLang="ja-JP" dirty="0"/>
          </a:p>
          <a:p>
            <a:r>
              <a:rPr kumimoji="1" lang="ja-JP" altLang="en-US" dirty="0"/>
              <a:t>調査対象</a:t>
            </a:r>
            <a:endParaRPr kumimoji="1" lang="en-US" altLang="ja-JP" dirty="0"/>
          </a:p>
          <a:p>
            <a:endParaRPr kumimoji="1" lang="en-US" altLang="ja-JP" dirty="0"/>
          </a:p>
          <a:p>
            <a:r>
              <a:rPr kumimoji="1" lang="ja-JP" altLang="en-US" dirty="0"/>
              <a:t>調査期間</a:t>
            </a:r>
            <a:endParaRPr kumimoji="1" lang="en-US" altLang="ja-JP" dirty="0"/>
          </a:p>
          <a:p>
            <a:endParaRPr kumimoji="1" lang="en-US" altLang="ja-JP" dirty="0"/>
          </a:p>
          <a:p>
            <a:r>
              <a:rPr kumimoji="1" lang="ja-JP" altLang="en-US" dirty="0"/>
              <a:t>調査方法</a:t>
            </a:r>
            <a:endParaRPr kumimoji="1" lang="en-US" altLang="ja-JP" dirty="0"/>
          </a:p>
          <a:p>
            <a:endParaRPr kumimoji="1" lang="en-US" altLang="ja-JP" dirty="0"/>
          </a:p>
          <a:p>
            <a:r>
              <a:rPr kumimoji="1" lang="ja-JP" altLang="en-US" dirty="0"/>
              <a:t>使用画像</a:t>
            </a:r>
            <a:endParaRPr kumimoji="1" lang="en-US" altLang="ja-JP" dirty="0"/>
          </a:p>
          <a:p>
            <a:endParaRPr kumimoji="1" lang="en-US" altLang="ja-JP" dirty="0"/>
          </a:p>
          <a:p>
            <a:r>
              <a:rPr kumimoji="1" lang="ja-JP" altLang="en-US" dirty="0"/>
              <a:t>サンプルサイズ</a:t>
            </a:r>
            <a:endParaRPr kumimoji="1" lang="en-US" altLang="ja-JP" dirty="0"/>
          </a:p>
          <a:p>
            <a:endParaRPr kumimoji="1" lang="en-US" altLang="ja-JP" dirty="0"/>
          </a:p>
          <a:p>
            <a:r>
              <a:rPr kumimoji="1" lang="ja-JP" altLang="en-US" dirty="0"/>
              <a:t>分析方法</a:t>
            </a:r>
            <a:endParaRPr kumimoji="1" lang="en-US" altLang="ja-JP" dirty="0"/>
          </a:p>
          <a:p>
            <a:endParaRPr kumimoji="1" lang="en-US" altLang="ja-JP" dirty="0"/>
          </a:p>
          <a:p>
            <a:r>
              <a:rPr kumimoji="1" lang="ja-JP" altLang="en-US" dirty="0"/>
              <a:t>独立変数</a:t>
            </a:r>
            <a:endParaRPr kumimoji="1" lang="en-US" altLang="ja-JP" dirty="0"/>
          </a:p>
          <a:p>
            <a:endParaRPr kumimoji="1" lang="en-US" altLang="ja-JP" dirty="0"/>
          </a:p>
          <a:p>
            <a:r>
              <a:rPr kumimoji="1" lang="ja-JP" altLang="en-US" dirty="0"/>
              <a:t>従属変数</a:t>
            </a:r>
          </a:p>
        </p:txBody>
      </p:sp>
      <p:sp>
        <p:nvSpPr>
          <p:cNvPr id="8" name="テキスト ボックス 7"/>
          <p:cNvSpPr txBox="1"/>
          <p:nvPr/>
        </p:nvSpPr>
        <p:spPr>
          <a:xfrm>
            <a:off x="3534769" y="1351128"/>
            <a:ext cx="7124131" cy="5078313"/>
          </a:xfrm>
          <a:prstGeom prst="rect">
            <a:avLst/>
          </a:prstGeom>
          <a:noFill/>
        </p:spPr>
        <p:txBody>
          <a:bodyPr wrap="square" rtlCol="0">
            <a:spAutoFit/>
          </a:bodyPr>
          <a:lstStyle/>
          <a:p>
            <a:r>
              <a:rPr kumimoji="1" lang="ja-JP" altLang="en-US" dirty="0"/>
              <a:t>高性能製品と一般的な製品の疑似体験させたときの価格の比較</a:t>
            </a:r>
            <a:endParaRPr kumimoji="1" lang="en-US" altLang="ja-JP" dirty="0"/>
          </a:p>
          <a:p>
            <a:endParaRPr kumimoji="1" lang="en-US" altLang="ja-JP" dirty="0"/>
          </a:p>
          <a:p>
            <a:r>
              <a:rPr kumimoji="1" lang="ja-JP" altLang="en-US" dirty="0"/>
              <a:t>拓殖大学に在学する学生</a:t>
            </a:r>
            <a:endParaRPr kumimoji="1" lang="en-US" altLang="ja-JP" dirty="0"/>
          </a:p>
          <a:p>
            <a:endParaRPr kumimoji="1" lang="en-US" altLang="ja-JP" dirty="0"/>
          </a:p>
          <a:p>
            <a:r>
              <a:rPr kumimoji="1" lang="en-US" altLang="ja-JP" dirty="0"/>
              <a:t>12/8</a:t>
            </a:r>
            <a:r>
              <a:rPr kumimoji="1" lang="ja-JP" altLang="en-US" dirty="0"/>
              <a:t>（金）～</a:t>
            </a:r>
            <a:r>
              <a:rPr kumimoji="1" lang="en-US" altLang="ja-JP" dirty="0"/>
              <a:t>12/11</a:t>
            </a:r>
            <a:r>
              <a:rPr kumimoji="1" lang="ja-JP" altLang="en-US" dirty="0"/>
              <a:t>（月）</a:t>
            </a:r>
            <a:endParaRPr kumimoji="1" lang="en-US" altLang="ja-JP" dirty="0"/>
          </a:p>
          <a:p>
            <a:endParaRPr kumimoji="1" lang="en-US" altLang="ja-JP" dirty="0"/>
          </a:p>
          <a:p>
            <a:r>
              <a:rPr kumimoji="1" lang="ja-JP" altLang="en-US" dirty="0"/>
              <a:t>シャーペンの広告画像を見せた後、口頭調査</a:t>
            </a:r>
            <a:endParaRPr kumimoji="1" lang="en-US" altLang="ja-JP" dirty="0"/>
          </a:p>
          <a:p>
            <a:endParaRPr kumimoji="1" lang="en-US" altLang="ja-JP" dirty="0"/>
          </a:p>
          <a:p>
            <a:r>
              <a:rPr kumimoji="1" lang="en-US" altLang="ja-JP" dirty="0"/>
              <a:t>250</a:t>
            </a:r>
            <a:r>
              <a:rPr kumimoji="1" lang="ja-JP" altLang="en-US" dirty="0"/>
              <a:t>枚の中から厳選した</a:t>
            </a:r>
            <a:r>
              <a:rPr kumimoji="1" lang="en-US" altLang="ja-JP" dirty="0"/>
              <a:t>3</a:t>
            </a:r>
            <a:r>
              <a:rPr kumimoji="1" lang="ja-JP" altLang="en-US" dirty="0"/>
              <a:t>枚</a:t>
            </a:r>
            <a:endParaRPr kumimoji="1" lang="en-US" altLang="ja-JP" dirty="0"/>
          </a:p>
          <a:p>
            <a:endParaRPr kumimoji="1" lang="en-US" altLang="ja-JP" dirty="0"/>
          </a:p>
          <a:p>
            <a:r>
              <a:rPr kumimoji="1" lang="en-US" altLang="ja-JP" dirty="0"/>
              <a:t>105</a:t>
            </a:r>
            <a:r>
              <a:rPr kumimoji="1" lang="ja-JP" altLang="en-US" dirty="0"/>
              <a:t>人（内有効回答数　</a:t>
            </a:r>
            <a:r>
              <a:rPr kumimoji="1" lang="en-US" altLang="ja-JP" dirty="0"/>
              <a:t>102</a:t>
            </a:r>
            <a:r>
              <a:rPr kumimoji="1" lang="ja-JP" altLang="en-US" dirty="0"/>
              <a:t>人　男性：</a:t>
            </a:r>
            <a:r>
              <a:rPr kumimoji="1" lang="en-US" altLang="ja-JP" dirty="0"/>
              <a:t>65</a:t>
            </a:r>
            <a:r>
              <a:rPr kumimoji="1" lang="ja-JP" altLang="en-US" dirty="0"/>
              <a:t>人　女性：</a:t>
            </a:r>
            <a:r>
              <a:rPr kumimoji="1" lang="en-US" altLang="ja-JP" dirty="0"/>
              <a:t>37</a:t>
            </a:r>
            <a:r>
              <a:rPr kumimoji="1" lang="ja-JP" altLang="en-US" dirty="0"/>
              <a:t>人）</a:t>
            </a:r>
            <a:endParaRPr kumimoji="1" lang="en-US" altLang="ja-JP" dirty="0"/>
          </a:p>
          <a:p>
            <a:endParaRPr kumimoji="1" lang="en-US" altLang="ja-JP" dirty="0"/>
          </a:p>
          <a:p>
            <a:r>
              <a:rPr kumimoji="1" lang="ja-JP" altLang="en-US" dirty="0"/>
              <a:t>一元配置分散分析</a:t>
            </a:r>
            <a:endParaRPr kumimoji="1" lang="en-US" altLang="ja-JP" dirty="0"/>
          </a:p>
          <a:p>
            <a:endParaRPr kumimoji="1" lang="en-US" altLang="ja-JP" dirty="0"/>
          </a:p>
          <a:p>
            <a:r>
              <a:rPr kumimoji="1" lang="ja-JP" altLang="en-US" dirty="0"/>
              <a:t>性能</a:t>
            </a:r>
            <a:r>
              <a:rPr kumimoji="1" lang="en-US" altLang="ja-JP" dirty="0"/>
              <a:t>×</a:t>
            </a:r>
            <a:r>
              <a:rPr kumimoji="1" lang="ja-JP" altLang="en-US" dirty="0"/>
              <a:t>自分が使っている想像をしたかどうか</a:t>
            </a:r>
            <a:endParaRPr kumimoji="1" lang="en-US" altLang="ja-JP" dirty="0"/>
          </a:p>
          <a:p>
            <a:endParaRPr kumimoji="1" lang="en-US" altLang="ja-JP" dirty="0"/>
          </a:p>
          <a:p>
            <a:r>
              <a:rPr kumimoji="1" lang="ja-JP" altLang="en-US" dirty="0"/>
              <a:t>価格</a:t>
            </a:r>
            <a:endParaRPr kumimoji="1" lang="en-US" altLang="ja-JP" dirty="0"/>
          </a:p>
          <a:p>
            <a:endParaRPr kumimoji="1" lang="ja-JP" altLang="en-US" dirty="0"/>
          </a:p>
        </p:txBody>
      </p:sp>
      <p:sp>
        <p:nvSpPr>
          <p:cNvPr id="9" name="角丸四角形 8"/>
          <p:cNvSpPr/>
          <p:nvPr/>
        </p:nvSpPr>
        <p:spPr bwMode="auto">
          <a:xfrm>
            <a:off x="627797" y="928048"/>
            <a:ext cx="10726003" cy="5501393"/>
          </a:xfrm>
          <a:prstGeom prst="roundRect">
            <a:avLst/>
          </a:prstGeom>
          <a:noFill/>
          <a:ln w="9525" cap="flat" cmpd="sng" algn="ctr">
            <a:solidFill>
              <a:schemeClr val="accent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 typeface="Arial" panose="020B0604020202020204" pitchFamily="34" charset="0"/>
              <a:buNone/>
              <a:tabLst/>
            </a:pPr>
            <a:endParaRPr kumimoji="0"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Tree>
    <p:extLst>
      <p:ext uri="{BB962C8B-B14F-4D97-AF65-F5344CB8AC3E}">
        <p14:creationId xmlns:p14="http://schemas.microsoft.com/office/powerpoint/2010/main" val="2506132173"/>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ChangeArrowheads="1"/>
          </p:cNvSpPr>
          <p:nvPr/>
        </p:nvSpPr>
        <p:spPr bwMode="auto">
          <a:xfrm>
            <a:off x="0" y="0"/>
            <a:ext cx="12198350" cy="576263"/>
          </a:xfrm>
          <a:prstGeom prst="rect">
            <a:avLst/>
          </a:prstGeom>
          <a:solidFill>
            <a:schemeClr val="tx1"/>
          </a:solidFill>
          <a:ln w="9525" cmpd="sng">
            <a:solidFill>
              <a:schemeClr val="tx1"/>
            </a:solidFill>
            <a:miter lim="800000"/>
            <a:headEnd/>
            <a:tailEnd/>
          </a:ln>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marL="29718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marL="34290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marL="38862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algn="ctr"/>
            <a:r>
              <a:rPr lang="ja-JP" altLang="en-US" sz="2800" dirty="0" smtClean="0">
                <a:solidFill>
                  <a:schemeClr val="bg1"/>
                </a:solidFill>
                <a:sym typeface="Calibri" panose="020F0502020204030204" pitchFamily="34" charset="0"/>
              </a:rPr>
              <a:t>検証方法</a:t>
            </a:r>
            <a:endParaRPr lang="ja-JP" altLang="ja-JP" sz="2800" dirty="0">
              <a:solidFill>
                <a:schemeClr val="bg1"/>
              </a:solidFill>
              <a:sym typeface="Calibri" panose="020F0502020204030204" pitchFamily="34" charset="0"/>
            </a:endParaRPr>
          </a:p>
        </p:txBody>
      </p:sp>
      <p:sp>
        <p:nvSpPr>
          <p:cNvPr id="3" name="スライド番号プレースホルダー 2"/>
          <p:cNvSpPr>
            <a:spLocks noGrp="1"/>
          </p:cNvSpPr>
          <p:nvPr>
            <p:ph type="sldNum" sz="quarter" idx="12"/>
          </p:nvPr>
        </p:nvSpPr>
        <p:spPr/>
        <p:txBody>
          <a:bodyPr/>
          <a:lstStyle/>
          <a:p>
            <a:fld id="{7F2DD949-E39E-4BBF-B5B0-83EF500B9537}" type="slidenum">
              <a:rPr lang="ja-JP" altLang="en-US" sz="1800" smtClean="0">
                <a:solidFill>
                  <a:schemeClr val="tx1"/>
                </a:solidFill>
              </a:rPr>
              <a:pPr/>
              <a:t>47</a:t>
            </a:fld>
            <a:endParaRPr lang="ja-JP" altLang="en-US" sz="2800" dirty="0">
              <a:solidFill>
                <a:schemeClr val="tx1"/>
              </a:solidFill>
            </a:endParaRPr>
          </a:p>
        </p:txBody>
      </p:sp>
      <p:sp>
        <p:nvSpPr>
          <p:cNvPr id="2" name="テキスト ボックス 1"/>
          <p:cNvSpPr txBox="1"/>
          <p:nvPr/>
        </p:nvSpPr>
        <p:spPr>
          <a:xfrm>
            <a:off x="3181548" y="957392"/>
            <a:ext cx="5835252" cy="400110"/>
          </a:xfrm>
          <a:prstGeom prst="rect">
            <a:avLst/>
          </a:prstGeom>
          <a:noFill/>
        </p:spPr>
        <p:txBody>
          <a:bodyPr wrap="none" rtlCol="0">
            <a:spAutoFit/>
          </a:bodyPr>
          <a:lstStyle/>
          <a:p>
            <a:r>
              <a:rPr lang="ja-JP" altLang="ja-JP" sz="2000" dirty="0"/>
              <a:t>広告に関する実態</a:t>
            </a:r>
            <a:r>
              <a:rPr lang="ja-JP" altLang="ja-JP" sz="2000" dirty="0" smtClean="0"/>
              <a:t>調査</a:t>
            </a:r>
            <a:r>
              <a:rPr lang="ja-JP" altLang="en-US" sz="2000" dirty="0" smtClean="0"/>
              <a:t>として口頭アンケートを実施。</a:t>
            </a:r>
            <a:endParaRPr kumimoji="1" lang="ja-JP" altLang="en-US" sz="2000" dirty="0"/>
          </a:p>
        </p:txBody>
      </p:sp>
      <p:sp>
        <p:nvSpPr>
          <p:cNvPr id="4" name="テキスト ボックス 3"/>
          <p:cNvSpPr txBox="1"/>
          <p:nvPr/>
        </p:nvSpPr>
        <p:spPr>
          <a:xfrm>
            <a:off x="1214663" y="1493804"/>
            <a:ext cx="9769021" cy="830997"/>
          </a:xfrm>
          <a:prstGeom prst="rect">
            <a:avLst/>
          </a:prstGeom>
          <a:noFill/>
        </p:spPr>
        <p:txBody>
          <a:bodyPr wrap="none" rtlCol="0">
            <a:spAutoFit/>
          </a:bodyPr>
          <a:lstStyle/>
          <a:p>
            <a:pPr algn="ctr"/>
            <a:r>
              <a:rPr kumimoji="1" lang="ja-JP" altLang="en-US" sz="2400" dirty="0"/>
              <a:t>シャーペン</a:t>
            </a:r>
            <a:r>
              <a:rPr kumimoji="1" lang="ja-JP" altLang="en-US" sz="2400" dirty="0" smtClean="0"/>
              <a:t>の広告で疑似体験してもらうか否かとシャーペンの性能によって</a:t>
            </a:r>
            <a:endParaRPr kumimoji="1" lang="en-US" altLang="ja-JP" sz="2400" dirty="0" smtClean="0"/>
          </a:p>
          <a:p>
            <a:pPr algn="ctr"/>
            <a:r>
              <a:rPr kumimoji="1" lang="ja-JP" altLang="en-US" sz="2400" dirty="0" smtClean="0"/>
              <a:t>価格がどのように変化するかを検証。</a:t>
            </a:r>
            <a:endParaRPr kumimoji="1" lang="ja-JP" altLang="en-US" sz="2400" dirty="0"/>
          </a:p>
        </p:txBody>
      </p:sp>
      <p:sp>
        <p:nvSpPr>
          <p:cNvPr id="6" name="テキスト ボックス 5"/>
          <p:cNvSpPr txBox="1"/>
          <p:nvPr/>
        </p:nvSpPr>
        <p:spPr>
          <a:xfrm>
            <a:off x="2584385" y="2942019"/>
            <a:ext cx="2765501" cy="1938992"/>
          </a:xfrm>
          <a:prstGeom prst="rect">
            <a:avLst/>
          </a:prstGeom>
          <a:noFill/>
        </p:spPr>
        <p:txBody>
          <a:bodyPr wrap="none" rtlCol="0">
            <a:spAutoFit/>
          </a:bodyPr>
          <a:lstStyle/>
          <a:p>
            <a:pPr algn="ctr"/>
            <a:r>
              <a:rPr kumimoji="1" lang="ja-JP" altLang="en-US" sz="2400" dirty="0" smtClean="0"/>
              <a:t>高性能なシャーペン</a:t>
            </a:r>
            <a:endParaRPr kumimoji="1" lang="en-US" altLang="ja-JP" sz="2400" dirty="0" smtClean="0"/>
          </a:p>
          <a:p>
            <a:pPr algn="ctr"/>
            <a:endParaRPr kumimoji="1" lang="en-US" altLang="ja-JP" sz="2400" dirty="0"/>
          </a:p>
          <a:p>
            <a:pPr algn="ctr"/>
            <a:endParaRPr kumimoji="1" lang="en-US" altLang="ja-JP" sz="2400" dirty="0" smtClean="0"/>
          </a:p>
          <a:p>
            <a:pPr algn="ctr"/>
            <a:endParaRPr kumimoji="1" lang="en-US" altLang="ja-JP" sz="2400" dirty="0" smtClean="0"/>
          </a:p>
          <a:p>
            <a:pPr algn="ctr"/>
            <a:r>
              <a:rPr kumimoji="1" lang="ja-JP" altLang="en-US" sz="2400" dirty="0" smtClean="0"/>
              <a:t>通常のシャーペン</a:t>
            </a:r>
            <a:endParaRPr kumimoji="1" lang="en-US" altLang="ja-JP" sz="2400" dirty="0"/>
          </a:p>
        </p:txBody>
      </p:sp>
      <p:sp>
        <p:nvSpPr>
          <p:cNvPr id="7" name="上下矢印 6"/>
          <p:cNvSpPr/>
          <p:nvPr/>
        </p:nvSpPr>
        <p:spPr bwMode="auto">
          <a:xfrm>
            <a:off x="3704291" y="3345458"/>
            <a:ext cx="525688" cy="1132114"/>
          </a:xfrm>
          <a:prstGeom prst="upDownArrow">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 typeface="Arial" panose="020B0604020202020204" pitchFamily="34" charset="0"/>
              <a:buNone/>
              <a:tabLst/>
            </a:pPr>
            <a:endParaRPr kumimoji="0"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sp>
        <p:nvSpPr>
          <p:cNvPr id="8" name="乗算記号 7"/>
          <p:cNvSpPr/>
          <p:nvPr/>
        </p:nvSpPr>
        <p:spPr bwMode="auto">
          <a:xfrm>
            <a:off x="5242831" y="2933294"/>
            <a:ext cx="1712686" cy="1938935"/>
          </a:xfrm>
          <a:prstGeom prst="mathMultiply">
            <a:avLst>
              <a:gd name="adj1" fmla="val 10808"/>
            </a:avLst>
          </a:prstGeom>
          <a:solidFill>
            <a:schemeClr val="tx1"/>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 typeface="Arial" panose="020B0604020202020204" pitchFamily="34" charset="0"/>
              <a:buNone/>
              <a:tabLst/>
            </a:pPr>
            <a:endParaRPr kumimoji="0"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sp>
        <p:nvSpPr>
          <p:cNvPr id="10" name="テキスト ボックス 9"/>
          <p:cNvSpPr txBox="1"/>
          <p:nvPr/>
        </p:nvSpPr>
        <p:spPr>
          <a:xfrm>
            <a:off x="7120971" y="2942019"/>
            <a:ext cx="2220481" cy="1938992"/>
          </a:xfrm>
          <a:prstGeom prst="rect">
            <a:avLst/>
          </a:prstGeom>
          <a:noFill/>
        </p:spPr>
        <p:txBody>
          <a:bodyPr wrap="none" rtlCol="0">
            <a:spAutoFit/>
          </a:bodyPr>
          <a:lstStyle/>
          <a:p>
            <a:pPr algn="ctr"/>
            <a:r>
              <a:rPr kumimoji="1" lang="ja-JP" altLang="en-US" sz="2400" dirty="0" smtClean="0"/>
              <a:t>疑似体験する</a:t>
            </a:r>
            <a:endParaRPr kumimoji="1" lang="en-US" altLang="ja-JP" sz="2400" dirty="0" smtClean="0"/>
          </a:p>
          <a:p>
            <a:pPr algn="ctr"/>
            <a:endParaRPr kumimoji="1" lang="en-US" altLang="ja-JP" sz="2400" dirty="0"/>
          </a:p>
          <a:p>
            <a:pPr algn="ctr"/>
            <a:endParaRPr kumimoji="1" lang="en-US" altLang="ja-JP" sz="2400" dirty="0" smtClean="0"/>
          </a:p>
          <a:p>
            <a:pPr algn="ctr"/>
            <a:endParaRPr kumimoji="1" lang="en-US" altLang="ja-JP" sz="2400" dirty="0"/>
          </a:p>
          <a:p>
            <a:pPr algn="ctr"/>
            <a:r>
              <a:rPr kumimoji="1" lang="ja-JP" altLang="en-US" sz="2400" dirty="0" smtClean="0"/>
              <a:t>疑似体験しない</a:t>
            </a:r>
            <a:endParaRPr kumimoji="1" lang="en-US" altLang="ja-JP" sz="2400" dirty="0" smtClean="0"/>
          </a:p>
        </p:txBody>
      </p:sp>
      <p:sp>
        <p:nvSpPr>
          <p:cNvPr id="11" name="上下矢印 10"/>
          <p:cNvSpPr/>
          <p:nvPr/>
        </p:nvSpPr>
        <p:spPr bwMode="auto">
          <a:xfrm>
            <a:off x="7968367" y="3345458"/>
            <a:ext cx="525688" cy="1132114"/>
          </a:xfrm>
          <a:prstGeom prst="upDownArrow">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 typeface="Arial" panose="020B0604020202020204" pitchFamily="34" charset="0"/>
              <a:buNone/>
              <a:tabLst/>
            </a:pPr>
            <a:endParaRPr kumimoji="0"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sp>
        <p:nvSpPr>
          <p:cNvPr id="12" name="角丸四角形 11"/>
          <p:cNvSpPr/>
          <p:nvPr/>
        </p:nvSpPr>
        <p:spPr bwMode="auto">
          <a:xfrm>
            <a:off x="1785257" y="2699657"/>
            <a:ext cx="8621486" cy="2365829"/>
          </a:xfrm>
          <a:prstGeom prst="roundRect">
            <a:avLst/>
          </a:prstGeom>
          <a:noFill/>
          <a:ln w="9525" cap="flat" cmpd="sng" algn="ctr">
            <a:solidFill>
              <a:schemeClr val="accent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 typeface="Arial" panose="020B0604020202020204" pitchFamily="34" charset="0"/>
              <a:buNone/>
              <a:tabLst/>
            </a:pPr>
            <a:endParaRPr kumimoji="0"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sp>
        <p:nvSpPr>
          <p:cNvPr id="13" name="テキスト ボックス 12"/>
          <p:cNvSpPr txBox="1"/>
          <p:nvPr/>
        </p:nvSpPr>
        <p:spPr>
          <a:xfrm>
            <a:off x="4881565" y="2480354"/>
            <a:ext cx="2428870" cy="461665"/>
          </a:xfrm>
          <a:prstGeom prst="rect">
            <a:avLst/>
          </a:prstGeom>
          <a:solidFill>
            <a:schemeClr val="bg1"/>
          </a:solidFill>
          <a:ln>
            <a:solidFill>
              <a:schemeClr val="accent1"/>
            </a:solidFill>
          </a:ln>
        </p:spPr>
        <p:txBody>
          <a:bodyPr wrap="none" rtlCol="0">
            <a:spAutoFit/>
          </a:bodyPr>
          <a:lstStyle/>
          <a:p>
            <a:r>
              <a:rPr kumimoji="1" lang="en-US" altLang="ja-JP" sz="2400" dirty="0"/>
              <a:t>4</a:t>
            </a:r>
            <a:r>
              <a:rPr kumimoji="1" lang="ja-JP" altLang="en-US" sz="2400" dirty="0" smtClean="0"/>
              <a:t>グループに分類</a:t>
            </a:r>
            <a:endParaRPr kumimoji="1" lang="ja-JP" altLang="en-US" sz="2400" dirty="0"/>
          </a:p>
        </p:txBody>
      </p:sp>
      <p:sp>
        <p:nvSpPr>
          <p:cNvPr id="14" name="テキスト ボックス 13"/>
          <p:cNvSpPr txBox="1"/>
          <p:nvPr/>
        </p:nvSpPr>
        <p:spPr>
          <a:xfrm>
            <a:off x="2856985" y="5894685"/>
            <a:ext cx="6484467" cy="461665"/>
          </a:xfrm>
          <a:prstGeom prst="rect">
            <a:avLst/>
          </a:prstGeom>
          <a:noFill/>
        </p:spPr>
        <p:txBody>
          <a:bodyPr wrap="none" rtlCol="0">
            <a:spAutoFit/>
          </a:bodyPr>
          <a:lstStyle/>
          <a:p>
            <a:r>
              <a:rPr kumimoji="1" lang="ja-JP" altLang="en-US" sz="2400" dirty="0" smtClean="0"/>
              <a:t>払ってもよいと考える価格に違いが出るかを検証</a:t>
            </a:r>
            <a:endParaRPr kumimoji="1" lang="ja-JP" altLang="en-US" sz="2400" dirty="0"/>
          </a:p>
        </p:txBody>
      </p:sp>
      <p:sp>
        <p:nvSpPr>
          <p:cNvPr id="15" name="下矢印 14"/>
          <p:cNvSpPr/>
          <p:nvPr/>
        </p:nvSpPr>
        <p:spPr bwMode="auto">
          <a:xfrm>
            <a:off x="5537200" y="5253245"/>
            <a:ext cx="1117600" cy="535620"/>
          </a:xfrm>
          <a:prstGeom prst="downArrow">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 typeface="Arial" panose="020B0604020202020204" pitchFamily="34" charset="0"/>
              <a:buNone/>
              <a:tabLst/>
            </a:pPr>
            <a:endParaRPr kumimoji="0"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spTree>
    <p:extLst>
      <p:ext uri="{BB962C8B-B14F-4D97-AF65-F5344CB8AC3E}">
        <p14:creationId xmlns:p14="http://schemas.microsoft.com/office/powerpoint/2010/main" val="468771809"/>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ChangeArrowheads="1"/>
          </p:cNvSpPr>
          <p:nvPr/>
        </p:nvSpPr>
        <p:spPr bwMode="auto">
          <a:xfrm>
            <a:off x="0" y="0"/>
            <a:ext cx="12198350" cy="576263"/>
          </a:xfrm>
          <a:prstGeom prst="rect">
            <a:avLst/>
          </a:prstGeom>
          <a:solidFill>
            <a:schemeClr val="tx1"/>
          </a:solidFill>
          <a:ln w="9525" cmpd="sng">
            <a:solidFill>
              <a:schemeClr val="tx1"/>
            </a:solidFill>
            <a:miter lim="800000"/>
            <a:headEnd/>
            <a:tailEnd/>
          </a:ln>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marL="29718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marL="34290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marL="38862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algn="ctr"/>
            <a:r>
              <a:rPr lang="ja-JP" altLang="en-US" sz="2800" dirty="0" smtClean="0">
                <a:solidFill>
                  <a:schemeClr val="bg1"/>
                </a:solidFill>
                <a:sym typeface="Calibri" panose="020F0502020204030204" pitchFamily="34" charset="0"/>
              </a:rPr>
              <a:t>検証</a:t>
            </a:r>
            <a:endParaRPr lang="ja-JP" altLang="ja-JP" sz="2800" dirty="0">
              <a:solidFill>
                <a:schemeClr val="bg1"/>
              </a:solidFill>
              <a:sym typeface="Calibri" panose="020F0502020204030204" pitchFamily="34" charset="0"/>
            </a:endParaRPr>
          </a:p>
        </p:txBody>
      </p:sp>
      <p:sp>
        <p:nvSpPr>
          <p:cNvPr id="3" name="スライド番号プレースホルダー 2"/>
          <p:cNvSpPr>
            <a:spLocks noGrp="1"/>
          </p:cNvSpPr>
          <p:nvPr>
            <p:ph type="sldNum" sz="quarter" idx="12"/>
          </p:nvPr>
        </p:nvSpPr>
        <p:spPr/>
        <p:txBody>
          <a:bodyPr/>
          <a:lstStyle/>
          <a:p>
            <a:fld id="{7F2DD949-E39E-4BBF-B5B0-83EF500B9537}" type="slidenum">
              <a:rPr lang="ja-JP" altLang="en-US" sz="1800" smtClean="0">
                <a:solidFill>
                  <a:schemeClr val="tx1"/>
                </a:solidFill>
              </a:rPr>
              <a:pPr/>
              <a:t>48</a:t>
            </a:fld>
            <a:endParaRPr lang="ja-JP" altLang="en-US" sz="2800" dirty="0">
              <a:solidFill>
                <a:schemeClr val="tx1"/>
              </a:solidFill>
            </a:endParaRPr>
          </a:p>
        </p:txBody>
      </p:sp>
      <p:sp>
        <p:nvSpPr>
          <p:cNvPr id="8" name="テキスト ボックス 7"/>
          <p:cNvSpPr txBox="1"/>
          <p:nvPr/>
        </p:nvSpPr>
        <p:spPr>
          <a:xfrm>
            <a:off x="1074057" y="5571804"/>
            <a:ext cx="9061070" cy="707886"/>
          </a:xfrm>
          <a:prstGeom prst="rect">
            <a:avLst/>
          </a:prstGeom>
          <a:noFill/>
        </p:spPr>
        <p:txBody>
          <a:bodyPr wrap="none" rtlCol="0">
            <a:spAutoFit/>
          </a:bodyPr>
          <a:lstStyle/>
          <a:p>
            <a:r>
              <a:rPr kumimoji="1" lang="ja-JP" altLang="en-US" sz="2000" dirty="0" smtClean="0"/>
              <a:t>・シャーペン業界が</a:t>
            </a:r>
            <a:r>
              <a:rPr lang="ja-JP" altLang="en-US" sz="2000" dirty="0">
                <a:sym typeface="Calibri" panose="020F0502020204030204" pitchFamily="34" charset="0"/>
              </a:rPr>
              <a:t>BALMUDA The </a:t>
            </a:r>
            <a:r>
              <a:rPr lang="ja-JP" altLang="en-US" sz="2000" dirty="0" smtClean="0">
                <a:sym typeface="Calibri" panose="020F0502020204030204" pitchFamily="34" charset="0"/>
              </a:rPr>
              <a:t>Toasterが出たときのトースター業界と同じように、</a:t>
            </a:r>
            <a:endParaRPr lang="en-US" altLang="ja-JP" sz="2000" dirty="0" smtClean="0">
              <a:sym typeface="Calibri" panose="020F0502020204030204" pitchFamily="34" charset="0"/>
            </a:endParaRPr>
          </a:p>
          <a:p>
            <a:r>
              <a:rPr lang="ja-JP" altLang="en-US" sz="2000" dirty="0" smtClean="0">
                <a:sym typeface="Calibri" panose="020F0502020204030204" pitchFamily="34" charset="0"/>
              </a:rPr>
              <a:t>高価格帯の製品が浸透していない</a:t>
            </a:r>
            <a:r>
              <a:rPr lang="ja-JP" altLang="en-US" sz="2000" dirty="0">
                <a:sym typeface="Calibri" panose="020F0502020204030204" pitchFamily="34" charset="0"/>
              </a:rPr>
              <a:t>。</a:t>
            </a:r>
            <a:endParaRPr lang="en-US" altLang="ja-JP" sz="2000" dirty="0" smtClean="0">
              <a:sym typeface="Calibri" panose="020F0502020204030204" pitchFamily="34" charset="0"/>
            </a:endParaRPr>
          </a:p>
        </p:txBody>
      </p:sp>
      <p:sp>
        <p:nvSpPr>
          <p:cNvPr id="9" name="テキスト ボックス 8"/>
          <p:cNvSpPr txBox="1"/>
          <p:nvPr/>
        </p:nvSpPr>
        <p:spPr>
          <a:xfrm>
            <a:off x="1074057" y="4657576"/>
            <a:ext cx="6846746" cy="400110"/>
          </a:xfrm>
          <a:prstGeom prst="rect">
            <a:avLst/>
          </a:prstGeom>
          <a:noFill/>
        </p:spPr>
        <p:txBody>
          <a:bodyPr wrap="none" rtlCol="0">
            <a:spAutoFit/>
          </a:bodyPr>
          <a:lstStyle/>
          <a:p>
            <a:r>
              <a:rPr kumimoji="1" lang="ja-JP" altLang="en-US" sz="2000" dirty="0" smtClean="0"/>
              <a:t>・大学生にとって身近であり疑似体験が出来る可能性が高い。</a:t>
            </a:r>
            <a:endParaRPr kumimoji="1" lang="ja-JP" altLang="en-US" sz="2000" dirty="0"/>
          </a:p>
        </p:txBody>
      </p:sp>
      <p:pic>
        <p:nvPicPr>
          <p:cNvPr id="7" name="図 6"/>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rot="1162162">
            <a:off x="7626835" y="1637356"/>
            <a:ext cx="3380566" cy="2643603"/>
          </a:xfrm>
          <a:prstGeom prst="rect">
            <a:avLst/>
          </a:prstGeom>
        </p:spPr>
      </p:pic>
      <p:sp>
        <p:nvSpPr>
          <p:cNvPr id="2" name="角丸四角形 1"/>
          <p:cNvSpPr/>
          <p:nvPr/>
        </p:nvSpPr>
        <p:spPr bwMode="auto">
          <a:xfrm>
            <a:off x="711200" y="3904343"/>
            <a:ext cx="10174514" cy="2612571"/>
          </a:xfrm>
          <a:prstGeom prst="roundRect">
            <a:avLst/>
          </a:prstGeom>
          <a:no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 typeface="Arial" panose="020B0604020202020204" pitchFamily="34" charset="0"/>
              <a:buNone/>
              <a:tabLst/>
            </a:pPr>
            <a:endParaRPr kumimoji="0"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sp>
        <p:nvSpPr>
          <p:cNvPr id="5" name="テキスト ボックス 4"/>
          <p:cNvSpPr txBox="1"/>
          <p:nvPr/>
        </p:nvSpPr>
        <p:spPr>
          <a:xfrm>
            <a:off x="3414090" y="2339313"/>
            <a:ext cx="4899098" cy="369332"/>
          </a:xfrm>
          <a:prstGeom prst="rect">
            <a:avLst/>
          </a:prstGeom>
          <a:noFill/>
        </p:spPr>
        <p:txBody>
          <a:bodyPr wrap="none" rtlCol="0">
            <a:spAutoFit/>
          </a:bodyPr>
          <a:lstStyle/>
          <a:p>
            <a:r>
              <a:rPr kumimoji="1" lang="ja-JP" altLang="en-US" sz="1400" dirty="0" smtClean="0"/>
              <a:t>　</a:t>
            </a:r>
            <a:r>
              <a:rPr lang="en-US" altLang="ja-JP" dirty="0" smtClean="0"/>
              <a:t> </a:t>
            </a:r>
            <a:r>
              <a:rPr lang="ja-JP" altLang="en-US" dirty="0"/>
              <a:t>ラミー シャープペンシル サファリ ブラック</a:t>
            </a:r>
            <a:r>
              <a:rPr kumimoji="1" lang="en-US" altLang="ja-JP" dirty="0" smtClean="0"/>
              <a:t>\2,500</a:t>
            </a:r>
            <a:endParaRPr kumimoji="1" lang="ja-JP" altLang="en-US" sz="1400" dirty="0"/>
          </a:p>
        </p:txBody>
      </p:sp>
      <p:sp>
        <p:nvSpPr>
          <p:cNvPr id="6" name="テキスト ボックス 5"/>
          <p:cNvSpPr txBox="1"/>
          <p:nvPr/>
        </p:nvSpPr>
        <p:spPr>
          <a:xfrm>
            <a:off x="1393372" y="3620238"/>
            <a:ext cx="3360215" cy="523220"/>
          </a:xfrm>
          <a:prstGeom prst="rect">
            <a:avLst/>
          </a:prstGeom>
          <a:solidFill>
            <a:schemeClr val="bg1"/>
          </a:solidFill>
        </p:spPr>
        <p:txBody>
          <a:bodyPr wrap="none" rtlCol="0">
            <a:spAutoFit/>
          </a:bodyPr>
          <a:lstStyle/>
          <a:p>
            <a:r>
              <a:rPr kumimoji="1" lang="ja-JP" altLang="en-US" sz="2400" dirty="0" smtClean="0"/>
              <a:t>シャーペン</a:t>
            </a:r>
            <a:r>
              <a:rPr kumimoji="1" lang="ja-JP" altLang="en-US" sz="2800" dirty="0" smtClean="0"/>
              <a:t>の選定理由</a:t>
            </a:r>
            <a:endParaRPr kumimoji="1" lang="ja-JP" altLang="en-US" sz="2800" dirty="0"/>
          </a:p>
        </p:txBody>
      </p:sp>
      <p:sp>
        <p:nvSpPr>
          <p:cNvPr id="4" name="テキスト ボックス 3"/>
          <p:cNvSpPr txBox="1"/>
          <p:nvPr/>
        </p:nvSpPr>
        <p:spPr>
          <a:xfrm>
            <a:off x="1841438" y="904500"/>
            <a:ext cx="8515473" cy="523220"/>
          </a:xfrm>
          <a:prstGeom prst="rect">
            <a:avLst/>
          </a:prstGeom>
          <a:noFill/>
        </p:spPr>
        <p:txBody>
          <a:bodyPr wrap="none" rtlCol="0">
            <a:spAutoFit/>
          </a:bodyPr>
          <a:lstStyle/>
          <a:p>
            <a:r>
              <a:rPr kumimoji="1" lang="ja-JP" altLang="en-US" sz="2800" dirty="0" smtClean="0"/>
              <a:t>シャーペンの広告（</a:t>
            </a:r>
            <a:r>
              <a:rPr kumimoji="1" lang="en-US" altLang="ja-JP" sz="2800" dirty="0" smtClean="0"/>
              <a:t>web</a:t>
            </a:r>
            <a:r>
              <a:rPr kumimoji="1" lang="ja-JP" altLang="en-US" sz="2800" dirty="0" smtClean="0"/>
              <a:t>サイト）を作りアンケートを実施。</a:t>
            </a:r>
            <a:endParaRPr kumimoji="1" lang="ja-JP" altLang="en-US" sz="2800" dirty="0"/>
          </a:p>
        </p:txBody>
      </p:sp>
    </p:spTree>
    <p:extLst>
      <p:ext uri="{BB962C8B-B14F-4D97-AF65-F5344CB8AC3E}">
        <p14:creationId xmlns:p14="http://schemas.microsoft.com/office/powerpoint/2010/main" val="1939456371"/>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ChangeArrowheads="1"/>
          </p:cNvSpPr>
          <p:nvPr/>
        </p:nvSpPr>
        <p:spPr bwMode="auto">
          <a:xfrm>
            <a:off x="0" y="0"/>
            <a:ext cx="12198350" cy="576263"/>
          </a:xfrm>
          <a:prstGeom prst="rect">
            <a:avLst/>
          </a:prstGeom>
          <a:solidFill>
            <a:schemeClr val="tx1"/>
          </a:solidFill>
          <a:ln w="9525" cmpd="sng">
            <a:solidFill>
              <a:schemeClr val="tx1"/>
            </a:solidFill>
            <a:miter lim="800000"/>
            <a:headEnd/>
            <a:tailEnd/>
          </a:ln>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marL="29718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marL="34290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marL="38862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algn="ctr"/>
            <a:r>
              <a:rPr lang="ja-JP" altLang="en-US" sz="2800" dirty="0" smtClean="0">
                <a:solidFill>
                  <a:schemeClr val="bg1"/>
                </a:solidFill>
                <a:sym typeface="Calibri" panose="020F0502020204030204" pitchFamily="34" charset="0"/>
              </a:rPr>
              <a:t>学術的インプリケーション</a:t>
            </a:r>
            <a:endParaRPr lang="ja-JP" altLang="ja-JP" sz="2800" dirty="0">
              <a:solidFill>
                <a:schemeClr val="bg1"/>
              </a:solidFill>
              <a:sym typeface="Calibri" panose="020F0502020204030204" pitchFamily="34" charset="0"/>
            </a:endParaRPr>
          </a:p>
        </p:txBody>
      </p:sp>
      <p:sp>
        <p:nvSpPr>
          <p:cNvPr id="3" name="スライド番号プレースホルダー 2"/>
          <p:cNvSpPr>
            <a:spLocks noGrp="1"/>
          </p:cNvSpPr>
          <p:nvPr>
            <p:ph type="sldNum" sz="quarter" idx="12"/>
          </p:nvPr>
        </p:nvSpPr>
        <p:spPr/>
        <p:txBody>
          <a:bodyPr/>
          <a:lstStyle/>
          <a:p>
            <a:fld id="{7F2DD949-E39E-4BBF-B5B0-83EF500B9537}" type="slidenum">
              <a:rPr lang="ja-JP" altLang="en-US" sz="1800" smtClean="0">
                <a:solidFill>
                  <a:schemeClr val="tx1"/>
                </a:solidFill>
              </a:rPr>
              <a:pPr/>
              <a:t>49</a:t>
            </a:fld>
            <a:endParaRPr lang="ja-JP" altLang="en-US" sz="2800" dirty="0">
              <a:solidFill>
                <a:schemeClr val="tx1"/>
              </a:solidFill>
            </a:endParaRPr>
          </a:p>
        </p:txBody>
      </p:sp>
      <p:sp>
        <p:nvSpPr>
          <p:cNvPr id="4" name="テキスト ボックス 3"/>
          <p:cNvSpPr txBox="1"/>
          <p:nvPr/>
        </p:nvSpPr>
        <p:spPr>
          <a:xfrm>
            <a:off x="696036" y="1774209"/>
            <a:ext cx="10181230" cy="1569660"/>
          </a:xfrm>
          <a:prstGeom prst="rect">
            <a:avLst/>
          </a:prstGeom>
          <a:noFill/>
        </p:spPr>
        <p:txBody>
          <a:bodyPr wrap="square" rtlCol="0">
            <a:spAutoFit/>
          </a:bodyPr>
          <a:lstStyle/>
          <a:p>
            <a:pPr marL="174625" indent="-174625"/>
            <a:r>
              <a:rPr kumimoji="1" lang="ja-JP" altLang="en-US" sz="2400" dirty="0" smtClean="0"/>
              <a:t>・従来の脱コモディティ化の研究において十分に扱われてこなかった</a:t>
            </a:r>
            <a:r>
              <a:rPr kumimoji="1" lang="en-US" altLang="ja-JP" sz="2400" dirty="0" smtClean="0"/>
              <a:t>Promotion</a:t>
            </a:r>
            <a:r>
              <a:rPr kumimoji="1" lang="ja-JP" altLang="en-US" sz="2400" dirty="0" smtClean="0"/>
              <a:t>の重要性を示唆できた。</a:t>
            </a:r>
            <a:endParaRPr kumimoji="1" lang="en-US" altLang="ja-JP" sz="2400" dirty="0" smtClean="0"/>
          </a:p>
          <a:p>
            <a:pPr marL="174625" indent="-174625"/>
            <a:r>
              <a:rPr kumimoji="1" lang="ja-JP" altLang="en-US" sz="2400" dirty="0" smtClean="0"/>
              <a:t>・疑似体験に注目することで、購買前に支払意志価格がいかに向上するのかを説明することができた。</a:t>
            </a:r>
            <a:endParaRPr kumimoji="1" lang="en-US" altLang="ja-JP" sz="2400" dirty="0" smtClean="0"/>
          </a:p>
        </p:txBody>
      </p:sp>
    </p:spTree>
    <p:extLst>
      <p:ext uri="{BB962C8B-B14F-4D97-AF65-F5344CB8AC3E}">
        <p14:creationId xmlns:p14="http://schemas.microsoft.com/office/powerpoint/2010/main" val="19807469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コンテンツ プレースホルダー 12"/>
          <p:cNvPicPr preferRelativeResize="0">
            <a:picLocks noGrp="1" noChangeAspect="1" noChangeArrowheads="1"/>
          </p:cNvPicPr>
          <p:nvPr>
            <p:ph idx="4294967295"/>
          </p:nvPr>
        </p:nvPicPr>
        <p:blipFill>
          <a:blip r:embed="rId2">
            <a:extLst>
              <a:ext uri="{28A0092B-C50C-407E-A947-70E740481C1C}">
                <a14:useLocalDpi xmlns:a14="http://schemas.microsoft.com/office/drawing/2010/main"/>
              </a:ext>
            </a:extLst>
          </a:blip>
          <a:srcRect/>
          <a:stretch>
            <a:fillRect/>
          </a:stretch>
        </p:blipFill>
        <p:spPr bwMode="auto">
          <a:xfrm>
            <a:off x="1055688" y="1628775"/>
            <a:ext cx="9983787" cy="4443413"/>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171" name="Rectangle 2"/>
          <p:cNvSpPr>
            <a:spLocks noChangeArrowheads="1"/>
          </p:cNvSpPr>
          <p:nvPr/>
        </p:nvSpPr>
        <p:spPr bwMode="auto">
          <a:xfrm>
            <a:off x="0" y="0"/>
            <a:ext cx="12198350" cy="576263"/>
          </a:xfrm>
          <a:prstGeom prst="rect">
            <a:avLst/>
          </a:prstGeom>
          <a:solidFill>
            <a:schemeClr val="tx1"/>
          </a:solidFill>
          <a:ln w="9525" cmpd="sng">
            <a:solidFill>
              <a:schemeClr val="tx1"/>
            </a:solidFill>
            <a:miter lim="800000"/>
            <a:headEnd/>
            <a:tailEnd/>
          </a:ln>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marL="29718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marL="34290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marL="38862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algn="ctr"/>
            <a:r>
              <a:rPr lang="ja-JP" altLang="en-US" sz="2800">
                <a:solidFill>
                  <a:schemeClr val="bg1"/>
                </a:solidFill>
                <a:sym typeface="Calibri" panose="020F0502020204030204" pitchFamily="34" charset="0"/>
              </a:rPr>
              <a:t>コモディティ化とは</a:t>
            </a:r>
          </a:p>
        </p:txBody>
      </p:sp>
      <p:sp>
        <p:nvSpPr>
          <p:cNvPr id="7172" name="テキスト ボックス 13"/>
          <p:cNvSpPr>
            <a:spLocks noChangeArrowheads="1"/>
          </p:cNvSpPr>
          <p:nvPr/>
        </p:nvSpPr>
        <p:spPr bwMode="auto">
          <a:xfrm>
            <a:off x="2784901" y="1039238"/>
            <a:ext cx="6628547" cy="584775"/>
          </a:xfrm>
          <a:prstGeom prst="rect">
            <a:avLst/>
          </a:prstGeom>
          <a:solidFill>
            <a:schemeClr val="bg1"/>
          </a:solidFill>
          <a:ln w="9525" cmpd="sng">
            <a:solidFill>
              <a:srgbClr val="000000"/>
            </a:solidFill>
            <a:bevel/>
            <a:headEnd/>
            <a:tailEnd/>
          </a:ln>
          <a:extLst/>
        </p:spPr>
        <p:txBody>
          <a:bodyPr wrap="squar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marL="29718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marL="34290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marL="38862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algn="ctr">
              <a:spcBef>
                <a:spcPts val="1000"/>
              </a:spcBef>
            </a:pPr>
            <a:r>
              <a:rPr lang="ja-JP" altLang="en-US" sz="3200" dirty="0">
                <a:solidFill>
                  <a:srgbClr val="000000"/>
                </a:solidFill>
                <a:latin typeface="Calibri" panose="020F0502020204030204" pitchFamily="34" charset="0"/>
              </a:rPr>
              <a:t>主要デジタル家電機器の価格推移</a:t>
            </a:r>
            <a:endParaRPr lang="ja-JP" altLang="en-US" dirty="0">
              <a:sym typeface="Arial" panose="020B0604020202020204" pitchFamily="34" charset="0"/>
            </a:endParaRPr>
          </a:p>
        </p:txBody>
      </p:sp>
      <p:sp>
        <p:nvSpPr>
          <p:cNvPr id="7173" name="テキスト ボックス 14"/>
          <p:cNvSpPr>
            <a:spLocks noChangeArrowheads="1"/>
          </p:cNvSpPr>
          <p:nvPr/>
        </p:nvSpPr>
        <p:spPr bwMode="auto">
          <a:xfrm>
            <a:off x="5448300" y="6076950"/>
            <a:ext cx="6450013"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marL="29718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marL="34290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marL="38862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a:spcBef>
                <a:spcPts val="1000"/>
              </a:spcBef>
            </a:pPr>
            <a:r>
              <a:rPr lang="ja-JP" altLang="en-US" sz="1400" dirty="0">
                <a:solidFill>
                  <a:srgbClr val="000000"/>
                </a:solidFill>
                <a:latin typeface="Calibri" panose="020F0502020204030204" pitchFamily="34" charset="0"/>
              </a:rPr>
              <a:t>（</a:t>
            </a:r>
            <a:r>
              <a:rPr lang="en-US" altLang="ja-JP" sz="1400" dirty="0">
                <a:solidFill>
                  <a:srgbClr val="000000"/>
                </a:solidFill>
                <a:latin typeface="Calibri" panose="020F0502020204030204" pitchFamily="34" charset="0"/>
              </a:rPr>
              <a:t>2006</a:t>
            </a:r>
            <a:r>
              <a:rPr lang="ja-JP" altLang="en-US" sz="1400" dirty="0">
                <a:solidFill>
                  <a:srgbClr val="000000"/>
                </a:solidFill>
                <a:latin typeface="Calibri" panose="020F0502020204030204" pitchFamily="34" charset="0"/>
              </a:rPr>
              <a:t>　延岡健太郎　森田弘一　伊藤宗彦</a:t>
            </a:r>
            <a:r>
              <a:rPr lang="en-US" altLang="ja-JP" sz="1400" dirty="0">
                <a:solidFill>
                  <a:srgbClr val="000000"/>
                </a:solidFill>
                <a:latin typeface="Calibri" panose="020F0502020204030204" pitchFamily="34" charset="0"/>
              </a:rPr>
              <a:t>『</a:t>
            </a:r>
            <a:r>
              <a:rPr lang="ja-JP" altLang="en-US" sz="1400" dirty="0">
                <a:solidFill>
                  <a:srgbClr val="000000"/>
                </a:solidFill>
                <a:latin typeface="Calibri" panose="020F0502020204030204" pitchFamily="34" charset="0"/>
              </a:rPr>
              <a:t>コモディティ化による価値獲得の失敗</a:t>
            </a:r>
            <a:r>
              <a:rPr lang="en-US" altLang="ja-JP" sz="1400" dirty="0">
                <a:solidFill>
                  <a:srgbClr val="000000"/>
                </a:solidFill>
                <a:latin typeface="Calibri" panose="020F0502020204030204" pitchFamily="34" charset="0"/>
              </a:rPr>
              <a:t>』</a:t>
            </a:r>
            <a:r>
              <a:rPr lang="ja-JP" altLang="en-US" sz="1400" dirty="0">
                <a:solidFill>
                  <a:srgbClr val="000000"/>
                </a:solidFill>
                <a:latin typeface="Calibri" panose="020F0502020204030204" pitchFamily="34" charset="0"/>
              </a:rPr>
              <a:t>）</a:t>
            </a:r>
            <a:endParaRPr lang="ja-JP" altLang="en-US" dirty="0">
              <a:sym typeface="Arial" panose="020B0604020202020204" pitchFamily="34" charset="0"/>
            </a:endParaRPr>
          </a:p>
        </p:txBody>
      </p:sp>
      <p:sp>
        <p:nvSpPr>
          <p:cNvPr id="2" name="スライド番号プレースホルダー 1"/>
          <p:cNvSpPr>
            <a:spLocks noGrp="1"/>
          </p:cNvSpPr>
          <p:nvPr>
            <p:ph type="sldNum" sz="quarter" idx="12"/>
          </p:nvPr>
        </p:nvSpPr>
        <p:spPr/>
        <p:txBody>
          <a:bodyPr/>
          <a:lstStyle/>
          <a:p>
            <a:fld id="{7F2DD949-E39E-4BBF-B5B0-83EF500B9537}" type="slidenum">
              <a:rPr lang="ja-JP" altLang="en-US" sz="1800" smtClean="0">
                <a:solidFill>
                  <a:schemeClr val="tx1"/>
                </a:solidFill>
              </a:rPr>
              <a:pPr/>
              <a:t>5</a:t>
            </a:fld>
            <a:endParaRPr lang="ja-JP" altLang="en-US" sz="2800">
              <a:solidFill>
                <a:schemeClr val="tx1"/>
              </a:solidFill>
            </a:endParaRP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ChangeArrowheads="1"/>
          </p:cNvSpPr>
          <p:nvPr/>
        </p:nvSpPr>
        <p:spPr bwMode="auto">
          <a:xfrm>
            <a:off x="0" y="0"/>
            <a:ext cx="12198350" cy="576263"/>
          </a:xfrm>
          <a:prstGeom prst="rect">
            <a:avLst/>
          </a:prstGeom>
          <a:solidFill>
            <a:schemeClr val="tx1"/>
          </a:solidFill>
          <a:ln w="9525" cmpd="sng">
            <a:solidFill>
              <a:schemeClr val="tx1"/>
            </a:solidFill>
            <a:miter lim="800000"/>
            <a:headEnd/>
            <a:tailEnd/>
          </a:ln>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marL="29718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marL="34290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marL="38862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algn="ctr"/>
            <a:r>
              <a:rPr lang="ja-JP" altLang="en-US" sz="2800" dirty="0" smtClean="0">
                <a:solidFill>
                  <a:schemeClr val="bg1"/>
                </a:solidFill>
                <a:sym typeface="Calibri" panose="020F0502020204030204" pitchFamily="34" charset="0"/>
              </a:rPr>
              <a:t>実務的インプリケーション</a:t>
            </a:r>
            <a:endParaRPr lang="ja-JP" altLang="ja-JP" sz="2800" dirty="0">
              <a:solidFill>
                <a:schemeClr val="bg1"/>
              </a:solidFill>
              <a:sym typeface="Calibri" panose="020F0502020204030204" pitchFamily="34" charset="0"/>
            </a:endParaRPr>
          </a:p>
        </p:txBody>
      </p:sp>
      <p:sp>
        <p:nvSpPr>
          <p:cNvPr id="3" name="スライド番号プレースホルダー 2"/>
          <p:cNvSpPr>
            <a:spLocks noGrp="1"/>
          </p:cNvSpPr>
          <p:nvPr>
            <p:ph type="sldNum" sz="quarter" idx="12"/>
          </p:nvPr>
        </p:nvSpPr>
        <p:spPr/>
        <p:txBody>
          <a:bodyPr/>
          <a:lstStyle/>
          <a:p>
            <a:fld id="{7F2DD949-E39E-4BBF-B5B0-83EF500B9537}" type="slidenum">
              <a:rPr lang="ja-JP" altLang="en-US" sz="1800" smtClean="0">
                <a:solidFill>
                  <a:schemeClr val="tx1"/>
                </a:solidFill>
              </a:rPr>
              <a:pPr/>
              <a:t>50</a:t>
            </a:fld>
            <a:endParaRPr lang="ja-JP" altLang="en-US" sz="2800" dirty="0">
              <a:solidFill>
                <a:schemeClr val="tx1"/>
              </a:solidFill>
            </a:endParaRPr>
          </a:p>
        </p:txBody>
      </p:sp>
      <p:sp>
        <p:nvSpPr>
          <p:cNvPr id="5" name="テキスト ボックス 4"/>
          <p:cNvSpPr txBox="1"/>
          <p:nvPr/>
        </p:nvSpPr>
        <p:spPr>
          <a:xfrm>
            <a:off x="696036" y="1774209"/>
            <a:ext cx="10181230" cy="1938992"/>
          </a:xfrm>
          <a:prstGeom prst="rect">
            <a:avLst/>
          </a:prstGeom>
          <a:noFill/>
        </p:spPr>
        <p:txBody>
          <a:bodyPr wrap="square" rtlCol="0">
            <a:spAutoFit/>
          </a:bodyPr>
          <a:lstStyle/>
          <a:p>
            <a:pPr marL="174625" indent="-174625"/>
            <a:r>
              <a:rPr kumimoji="1" lang="ja-JP" altLang="en-US" sz="2400" dirty="0" smtClean="0"/>
              <a:t>・脱コモディティ化は、差別化された商品を作るだけでなく、そのプロモーションにおいて消費者に疑似体験をしてもらい、その支払意志価格を上げてこそ達成される。</a:t>
            </a:r>
            <a:endParaRPr kumimoji="1" lang="en-US" altLang="ja-JP" sz="2400" dirty="0" smtClean="0"/>
          </a:p>
          <a:p>
            <a:pPr marL="174625" indent="-174625"/>
            <a:r>
              <a:rPr kumimoji="1" lang="ja-JP" altLang="en-US" sz="2400" dirty="0" smtClean="0"/>
              <a:t>・消費者に疑似体験をしてもらうためには</a:t>
            </a:r>
            <a:r>
              <a:rPr kumimoji="1" lang="ja-JP" altLang="en-US" sz="2400" dirty="0"/>
              <a:t>主観的</a:t>
            </a:r>
            <a:r>
              <a:rPr kumimoji="1" lang="ja-JP" altLang="en-US" sz="2400" dirty="0" smtClean="0"/>
              <a:t>な視点から写真を撮る。主観的な視点を演出するために目線から撮ること、商品を使っている手を入れる。</a:t>
            </a:r>
            <a:endParaRPr kumimoji="1" lang="en-US" altLang="ja-JP" sz="2400" dirty="0" smtClean="0"/>
          </a:p>
        </p:txBody>
      </p:sp>
    </p:spTree>
    <p:extLst>
      <p:ext uri="{BB962C8B-B14F-4D97-AF65-F5344CB8AC3E}">
        <p14:creationId xmlns:p14="http://schemas.microsoft.com/office/powerpoint/2010/main" val="2136158603"/>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pPr>
              <a:defRPr/>
            </a:pPr>
            <a:fld id="{DE7A1E48-D7E1-4772-BC2E-9FEF934D0F9B}" type="slidenum">
              <a:rPr lang="ja-JP" altLang="en-US" sz="1800" smtClean="0"/>
              <a:pPr>
                <a:defRPr/>
              </a:pPr>
              <a:t>51</a:t>
            </a:fld>
            <a:endParaRPr lang="ja-JP" altLang="en-US" sz="1800" dirty="0">
              <a:solidFill>
                <a:srgbClr val="000000"/>
              </a:solidFill>
            </a:endParaRPr>
          </a:p>
        </p:txBody>
      </p:sp>
      <p:sp>
        <p:nvSpPr>
          <p:cNvPr id="3" name="Rectangle 2"/>
          <p:cNvSpPr>
            <a:spLocks noChangeArrowheads="1"/>
          </p:cNvSpPr>
          <p:nvPr/>
        </p:nvSpPr>
        <p:spPr bwMode="auto">
          <a:xfrm>
            <a:off x="0" y="0"/>
            <a:ext cx="12198350" cy="576263"/>
          </a:xfrm>
          <a:prstGeom prst="rect">
            <a:avLst/>
          </a:prstGeom>
          <a:solidFill>
            <a:schemeClr val="tx1"/>
          </a:solidFill>
          <a:ln w="9525">
            <a:solidFill>
              <a:schemeClr val="tx1"/>
            </a:solidFill>
            <a:miter lim="800000"/>
            <a:headEnd/>
            <a:tailEnd/>
          </a:ln>
        </p:spPr>
        <p:txBody>
          <a:bodyPr wrap="none" anchor="ctr"/>
          <a:lstStyle>
            <a:lvl1pPr>
              <a:buFont typeface="Arial" panose="020B0604020202020204" pitchFamily="34" charset="0"/>
              <a:defRPr>
                <a:solidFill>
                  <a:schemeClr val="tx1"/>
                </a:solidFill>
                <a:latin typeface="Arial" panose="020B0604020202020204" pitchFamily="34" charset="0"/>
                <a:ea typeface="ＭＳ Ｐゴシック" panose="020B0600070205080204" pitchFamily="50" charset="-128"/>
              </a:defRPr>
            </a:lvl1pPr>
            <a:lvl2pPr marL="742950" indent="-285750">
              <a:buFont typeface="Arial" panose="020B0604020202020204" pitchFamily="34" charset="0"/>
              <a:defRPr>
                <a:solidFill>
                  <a:schemeClr val="tx1"/>
                </a:solidFill>
                <a:latin typeface="Arial" panose="020B0604020202020204" pitchFamily="34" charset="0"/>
                <a:ea typeface="ＭＳ Ｐゴシック" panose="020B0600070205080204" pitchFamily="50" charset="-128"/>
              </a:defRPr>
            </a:lvl2pPr>
            <a:lvl3pPr marL="1143000" indent="-228600">
              <a:buFont typeface="Arial" panose="020B0604020202020204" pitchFamily="34" charset="0"/>
              <a:defRPr>
                <a:solidFill>
                  <a:schemeClr val="tx1"/>
                </a:solidFill>
                <a:latin typeface="Arial" panose="020B0604020202020204" pitchFamily="34" charset="0"/>
                <a:ea typeface="ＭＳ Ｐゴシック" panose="020B0600070205080204" pitchFamily="50" charset="-128"/>
              </a:defRPr>
            </a:lvl3pPr>
            <a:lvl4pPr marL="1600200" indent="-228600">
              <a:buFont typeface="Arial" panose="020B0604020202020204" pitchFamily="34" charset="0"/>
              <a:defRPr>
                <a:solidFill>
                  <a:schemeClr val="tx1"/>
                </a:solidFill>
                <a:latin typeface="Arial" panose="020B0604020202020204" pitchFamily="34" charset="0"/>
                <a:ea typeface="ＭＳ Ｐゴシック" panose="020B0600070205080204" pitchFamily="50" charset="-128"/>
              </a:defRPr>
            </a:lvl4pPr>
            <a:lvl5pPr marL="2057400" indent="-228600">
              <a:buFont typeface="Arial" panose="020B0604020202020204" pitchFamily="34" charset="0"/>
              <a:defRPr>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ＭＳ Ｐゴシック" panose="020B0600070205080204" pitchFamily="50" charset="-128"/>
              </a:defRPr>
            </a:lvl9pPr>
          </a:lstStyle>
          <a:p>
            <a:pPr algn="ctr"/>
            <a:r>
              <a:rPr lang="ja-JP" altLang="en-US" sz="2800" dirty="0">
                <a:solidFill>
                  <a:schemeClr val="bg1"/>
                </a:solidFill>
                <a:sym typeface="Calibri" panose="020F0502020204030204" pitchFamily="34" charset="0"/>
              </a:rPr>
              <a:t>参考文献・</a:t>
            </a:r>
            <a:r>
              <a:rPr lang="en-US" altLang="ja-JP" sz="2800" dirty="0">
                <a:solidFill>
                  <a:schemeClr val="bg1"/>
                </a:solidFill>
                <a:sym typeface="Calibri" panose="020F0502020204030204" pitchFamily="34" charset="0"/>
              </a:rPr>
              <a:t>URL</a:t>
            </a:r>
            <a:endParaRPr lang="ja-JP" altLang="ja-JP" sz="2800" dirty="0">
              <a:solidFill>
                <a:schemeClr val="bg1"/>
              </a:solidFill>
              <a:sym typeface="Calibri" panose="020F0502020204030204" pitchFamily="34" charset="0"/>
            </a:endParaRPr>
          </a:p>
        </p:txBody>
      </p:sp>
      <p:sp>
        <p:nvSpPr>
          <p:cNvPr id="4" name="テキスト ボックス 3"/>
          <p:cNvSpPr txBox="1"/>
          <p:nvPr/>
        </p:nvSpPr>
        <p:spPr>
          <a:xfrm>
            <a:off x="1001048" y="2743031"/>
            <a:ext cx="10196253" cy="892552"/>
          </a:xfrm>
          <a:prstGeom prst="rect">
            <a:avLst/>
          </a:prstGeom>
          <a:noFill/>
        </p:spPr>
        <p:txBody>
          <a:bodyPr wrap="square" rtlCol="0">
            <a:spAutoFit/>
          </a:bodyPr>
          <a:lstStyle/>
          <a:p>
            <a:pPr algn="ctr"/>
            <a:endParaRPr kumimoji="1" lang="en-US" altLang="ja-JP" sz="3600" dirty="0"/>
          </a:p>
          <a:p>
            <a:pPr algn="ctr"/>
            <a:endParaRPr kumimoji="1" lang="ja-JP" altLang="en-US" sz="1600" dirty="0"/>
          </a:p>
        </p:txBody>
      </p:sp>
      <p:sp>
        <p:nvSpPr>
          <p:cNvPr id="7" name="テキスト ボックス 6"/>
          <p:cNvSpPr txBox="1"/>
          <p:nvPr/>
        </p:nvSpPr>
        <p:spPr>
          <a:xfrm>
            <a:off x="1001048" y="773262"/>
            <a:ext cx="9503451" cy="5693866"/>
          </a:xfrm>
          <a:prstGeom prst="rect">
            <a:avLst/>
          </a:prstGeom>
          <a:noFill/>
        </p:spPr>
        <p:txBody>
          <a:bodyPr wrap="square" rtlCol="0">
            <a:spAutoFit/>
          </a:bodyPr>
          <a:lstStyle/>
          <a:p>
            <a:r>
              <a:rPr lang="ja-JP" altLang="en-US" sz="1400" dirty="0">
                <a:solidFill>
                  <a:srgbClr val="000000"/>
                </a:solidFill>
                <a:latin typeface="Calibri" panose="020F0502020204030204" pitchFamily="34" charset="0"/>
                <a:sym typeface="ＭＳ Ｐゴシック" panose="020B0600070205080204" pitchFamily="50" charset="-128"/>
              </a:rPr>
              <a:t>・広辞苑　第六版　</a:t>
            </a:r>
            <a:r>
              <a:rPr lang="en-US" altLang="ja-JP" sz="1400" dirty="0">
                <a:solidFill>
                  <a:srgbClr val="000000"/>
                </a:solidFill>
                <a:latin typeface="Calibri" panose="020F0502020204030204" pitchFamily="34" charset="0"/>
                <a:sym typeface="ＭＳ Ｐゴシック" panose="020B0600070205080204" pitchFamily="50" charset="-128"/>
              </a:rPr>
              <a:t>p1676</a:t>
            </a:r>
          </a:p>
          <a:p>
            <a:r>
              <a:rPr lang="ja-JP" altLang="en-US" sz="1400" dirty="0">
                <a:solidFill>
                  <a:srgbClr val="000000"/>
                </a:solidFill>
                <a:latin typeface="Calibri" panose="020F0502020204030204" pitchFamily="34" charset="0"/>
                <a:sym typeface="ＭＳ Ｐゴシック" panose="020B0600070205080204" pitchFamily="50" charset="-128"/>
              </a:rPr>
              <a:t>・日本国語大辞典　第二巻　</a:t>
            </a:r>
            <a:r>
              <a:rPr lang="en-US" altLang="ja-JP" sz="1400" dirty="0">
                <a:solidFill>
                  <a:srgbClr val="000000"/>
                </a:solidFill>
                <a:latin typeface="Calibri" panose="020F0502020204030204" pitchFamily="34" charset="0"/>
                <a:sym typeface="ＭＳ Ｐゴシック" panose="020B0600070205080204" pitchFamily="50" charset="-128"/>
              </a:rPr>
              <a:t>p623</a:t>
            </a:r>
          </a:p>
          <a:p>
            <a:r>
              <a:rPr lang="ja-JP" altLang="en-US" sz="1400" dirty="0">
                <a:solidFill>
                  <a:srgbClr val="000000"/>
                </a:solidFill>
                <a:latin typeface="Calibri" panose="020F0502020204030204" pitchFamily="34" charset="0"/>
                <a:sym typeface="ＭＳ Ｐゴシック" panose="020B0600070205080204" pitchFamily="50" charset="-128"/>
              </a:rPr>
              <a:t>・</a:t>
            </a:r>
            <a:r>
              <a:rPr lang="ja-JP" altLang="en-US" sz="1400" dirty="0">
                <a:solidFill>
                  <a:srgbClr val="000000"/>
                </a:solidFill>
                <a:latin typeface="Calibri" panose="020F0502020204030204" pitchFamily="34" charset="0"/>
              </a:rPr>
              <a:t>酒巻貞夫（</a:t>
            </a:r>
            <a:r>
              <a:rPr lang="en-US" altLang="ja-JP" sz="1400" dirty="0">
                <a:solidFill>
                  <a:srgbClr val="000000"/>
                </a:solidFill>
                <a:latin typeface="Calibri" panose="020F0502020204030204" pitchFamily="34" charset="0"/>
              </a:rPr>
              <a:t>2012</a:t>
            </a:r>
            <a:r>
              <a:rPr lang="ja-JP" altLang="en-US" sz="1400" dirty="0">
                <a:solidFill>
                  <a:srgbClr val="000000"/>
                </a:solidFill>
                <a:latin typeface="Calibri" panose="020F0502020204030204" pitchFamily="34" charset="0"/>
              </a:rPr>
              <a:t>）　</a:t>
            </a:r>
            <a:r>
              <a:rPr lang="en-US" altLang="ja-JP" sz="1400" dirty="0">
                <a:solidFill>
                  <a:srgbClr val="000000"/>
                </a:solidFill>
                <a:latin typeface="Calibri" panose="020F0502020204030204" pitchFamily="34" charset="0"/>
              </a:rPr>
              <a:t>『</a:t>
            </a:r>
            <a:r>
              <a:rPr lang="ja-JP" altLang="en-US" sz="1400" dirty="0">
                <a:solidFill>
                  <a:srgbClr val="000000"/>
                </a:solidFill>
                <a:latin typeface="Calibri" panose="020F0502020204030204" pitchFamily="34" charset="0"/>
              </a:rPr>
              <a:t>現代マーケティングの新潮流</a:t>
            </a:r>
            <a:r>
              <a:rPr lang="en-US" altLang="ja-JP" sz="1400" dirty="0">
                <a:solidFill>
                  <a:srgbClr val="000000"/>
                </a:solidFill>
                <a:latin typeface="Calibri" panose="020F0502020204030204" pitchFamily="34" charset="0"/>
              </a:rPr>
              <a:t>』</a:t>
            </a:r>
            <a:r>
              <a:rPr lang="ja-JP" altLang="en-US" sz="1400" dirty="0">
                <a:solidFill>
                  <a:srgbClr val="000000"/>
                </a:solidFill>
                <a:latin typeface="Calibri" panose="020F0502020204030204" pitchFamily="34" charset="0"/>
              </a:rPr>
              <a:t>　創成社　</a:t>
            </a:r>
            <a:r>
              <a:rPr lang="en-US" altLang="ja-JP" sz="1400" dirty="0">
                <a:solidFill>
                  <a:srgbClr val="000000"/>
                </a:solidFill>
                <a:latin typeface="Calibri" panose="020F0502020204030204" pitchFamily="34" charset="0"/>
              </a:rPr>
              <a:t>p1</a:t>
            </a:r>
          </a:p>
          <a:p>
            <a:r>
              <a:rPr lang="ja-JP" altLang="en-US" sz="1400" dirty="0">
                <a:solidFill>
                  <a:srgbClr val="000000"/>
                </a:solidFill>
                <a:latin typeface="Calibri" panose="020F0502020204030204" pitchFamily="34" charset="0"/>
              </a:rPr>
              <a:t>・東利一</a:t>
            </a:r>
            <a:r>
              <a:rPr lang="en-US" altLang="ja-JP" sz="1400" dirty="0">
                <a:solidFill>
                  <a:srgbClr val="000000"/>
                </a:solidFill>
                <a:latin typeface="Calibri" panose="020F0502020204030204" pitchFamily="34" charset="0"/>
              </a:rPr>
              <a:t>(2017)『</a:t>
            </a:r>
            <a:r>
              <a:rPr lang="ja-JP" altLang="en-US" sz="1400" dirty="0">
                <a:solidFill>
                  <a:srgbClr val="000000"/>
                </a:solidFill>
                <a:latin typeface="Calibri" panose="020F0502020204030204" pitchFamily="34" charset="0"/>
              </a:rPr>
              <a:t>脱コモディティ化戦略における顧客像の探求</a:t>
            </a:r>
            <a:r>
              <a:rPr lang="en-US" altLang="ja-JP" sz="1400" dirty="0">
                <a:solidFill>
                  <a:srgbClr val="000000"/>
                </a:solidFill>
                <a:latin typeface="Calibri" panose="020F0502020204030204" pitchFamily="34" charset="0"/>
              </a:rPr>
              <a:t>https://www.google.co.jp/url?sa=t&amp;rct=j&amp;q=&amp;esrc=s&amp;frm=1&amp;source=web&amp;cd=3&amp;cad=rja&amp;uact=8&amp;ved=0ahUKEwiNqo2m-YHYAhXJgrwKHYuPD64QFgg0MAI&amp;url=https%3A%2F%2Fryuka.repo.nii.ac.jp%2F%3Faction%3Drepository_uri%26item_id%3D1304%26file_id%3D22%26file_no%3D1&amp;usg=AOvVaw1xN1bNEo7qzbYRfriSemq3</a:t>
            </a:r>
            <a:r>
              <a:rPr lang="ja-JP" altLang="en-US" sz="1400" dirty="0">
                <a:solidFill>
                  <a:srgbClr val="000000"/>
                </a:solidFill>
                <a:latin typeface="Calibri" panose="020F0502020204030204" pitchFamily="34" charset="0"/>
              </a:rPr>
              <a:t>　</a:t>
            </a:r>
            <a:r>
              <a:rPr lang="en-US" altLang="ja-JP" sz="1400" dirty="0">
                <a:solidFill>
                  <a:srgbClr val="000000"/>
                </a:solidFill>
                <a:latin typeface="Calibri" panose="020F0502020204030204" pitchFamily="34" charset="0"/>
              </a:rPr>
              <a:t>(2017/12/11</a:t>
            </a:r>
            <a:r>
              <a:rPr lang="ja-JP" altLang="en-US" sz="1400" dirty="0">
                <a:solidFill>
                  <a:srgbClr val="000000"/>
                </a:solidFill>
                <a:latin typeface="Calibri" panose="020F0502020204030204" pitchFamily="34" charset="0"/>
              </a:rPr>
              <a:t>アクセス</a:t>
            </a:r>
            <a:r>
              <a:rPr lang="en-US" altLang="ja-JP" sz="1400" dirty="0">
                <a:solidFill>
                  <a:srgbClr val="000000"/>
                </a:solidFill>
                <a:latin typeface="Calibri" panose="020F0502020204030204" pitchFamily="34" charset="0"/>
              </a:rPr>
              <a:t>)</a:t>
            </a:r>
          </a:p>
          <a:p>
            <a:r>
              <a:rPr lang="ja-JP" altLang="en-US" sz="1400" dirty="0">
                <a:solidFill>
                  <a:srgbClr val="000000"/>
                </a:solidFill>
                <a:latin typeface="Calibri" panose="020F0502020204030204" pitchFamily="34" charset="0"/>
              </a:rPr>
              <a:t>・延岡健太郎　森田弘一　伊藤宗彦</a:t>
            </a:r>
            <a:r>
              <a:rPr lang="en-US" altLang="ja-JP" sz="1400" dirty="0">
                <a:solidFill>
                  <a:srgbClr val="000000"/>
                </a:solidFill>
                <a:latin typeface="Calibri" panose="020F0502020204030204" pitchFamily="34" charset="0"/>
              </a:rPr>
              <a:t>(2006)『</a:t>
            </a:r>
            <a:r>
              <a:rPr lang="ja-JP" altLang="en-US" sz="1400" dirty="0">
                <a:solidFill>
                  <a:srgbClr val="000000"/>
                </a:solidFill>
                <a:latin typeface="Calibri" panose="020F0502020204030204" pitchFamily="34" charset="0"/>
              </a:rPr>
              <a:t>コモディティ化による価値獲得の失敗</a:t>
            </a:r>
            <a:r>
              <a:rPr lang="en-US" altLang="ja-JP" sz="1400" dirty="0">
                <a:solidFill>
                  <a:srgbClr val="000000"/>
                </a:solidFill>
                <a:latin typeface="Calibri" panose="020F0502020204030204" pitchFamily="34" charset="0"/>
              </a:rPr>
              <a:t>』</a:t>
            </a:r>
          </a:p>
          <a:p>
            <a:r>
              <a:rPr lang="en-US" altLang="ja-JP" sz="1400" dirty="0">
                <a:solidFill>
                  <a:srgbClr val="000000"/>
                </a:solidFill>
                <a:latin typeface="Calibri" panose="020F0502020204030204" pitchFamily="34" charset="0"/>
              </a:rPr>
              <a:t>http://www.google.co.jp/url?sa=t&amp;rct=j&amp;q=&amp;esrc=s&amp;frm=1&amp;source=web&amp;cd=1&amp;cad=rja&amp;uact=8&amp;ved=0ahUKEwj3qqqN-oHYAhXHUbwKHQSUDPwQFggnMAA&amp;url=http%3A%2F%2Fwww.rieti.go.jp%2Fjp%2Fpublications%2Fdp%2F06j017.pdf&amp;usg=AOvVaw070F88DvZJeJMPLjH-OHmf</a:t>
            </a:r>
            <a:r>
              <a:rPr lang="ja-JP" altLang="en-US" sz="1400" dirty="0">
                <a:solidFill>
                  <a:srgbClr val="000000"/>
                </a:solidFill>
                <a:latin typeface="Calibri" panose="020F0502020204030204" pitchFamily="34" charset="0"/>
              </a:rPr>
              <a:t>　</a:t>
            </a:r>
            <a:r>
              <a:rPr lang="en-US" altLang="ja-JP" sz="1400" dirty="0">
                <a:solidFill>
                  <a:srgbClr val="000000"/>
                </a:solidFill>
                <a:latin typeface="Calibri" panose="020F0502020204030204" pitchFamily="34" charset="0"/>
              </a:rPr>
              <a:t>(2017/12/11</a:t>
            </a:r>
            <a:r>
              <a:rPr lang="ja-JP" altLang="en-US" sz="1400" dirty="0">
                <a:solidFill>
                  <a:srgbClr val="000000"/>
                </a:solidFill>
                <a:latin typeface="Calibri" panose="020F0502020204030204" pitchFamily="34" charset="0"/>
              </a:rPr>
              <a:t>アクセス</a:t>
            </a:r>
            <a:r>
              <a:rPr lang="en-US" altLang="ja-JP" sz="1400" dirty="0">
                <a:solidFill>
                  <a:srgbClr val="000000"/>
                </a:solidFill>
                <a:latin typeface="Calibri" panose="020F0502020204030204" pitchFamily="34" charset="0"/>
              </a:rPr>
              <a:t>)</a:t>
            </a:r>
          </a:p>
          <a:p>
            <a:r>
              <a:rPr lang="ja-JP" altLang="en-US" sz="1400" dirty="0"/>
              <a:t>・井関紗代・北神慎司</a:t>
            </a:r>
            <a:r>
              <a:rPr lang="en-US" altLang="ja-JP" sz="1400" dirty="0"/>
              <a:t>(2017)『</a:t>
            </a:r>
            <a:r>
              <a:rPr lang="ja-JP" altLang="en-US" sz="1400" dirty="0"/>
              <a:t>所有感が高まるとその商品に支払ってもよい金額も高まる？</a:t>
            </a:r>
            <a:r>
              <a:rPr lang="en-US" altLang="ja-JP" sz="1400" dirty="0"/>
              <a:t>』</a:t>
            </a:r>
            <a:endParaRPr lang="en-US" altLang="ja-JP" sz="1400" dirty="0">
              <a:solidFill>
                <a:srgbClr val="000000"/>
              </a:solidFill>
              <a:latin typeface="Calibri" panose="020F0502020204030204" pitchFamily="34" charset="0"/>
            </a:endParaRPr>
          </a:p>
          <a:p>
            <a:r>
              <a:rPr lang="en-US" altLang="ja-JP" sz="1400" dirty="0">
                <a:solidFill>
                  <a:srgbClr val="000000"/>
                </a:solidFill>
                <a:latin typeface="Calibri" panose="020F0502020204030204" pitchFamily="34" charset="0"/>
                <a:sym typeface="ＭＳ Ｐゴシック" panose="020B0600070205080204" pitchFamily="50" charset="-128"/>
              </a:rPr>
              <a:t>http://www.google.co.jp/url?sa=t&amp;rct=j&amp;q=&amp;esrc=s&amp;frm=1&amp;source=web&amp;cd=1&amp;cad=rja&amp;uact=8&amp;ved=0ahUKEwid-PX0-oHYAhXJU7wKHZ8JB_wQFggnMAA&amp;url=http%3A%2F%2Fci.nii.ac.jp%2Fnaid%2F130006172077%2F&amp;usg=AOvVaw2olPjn7Sw0jxqwE0XxjNzF</a:t>
            </a:r>
            <a:r>
              <a:rPr lang="ja-JP" altLang="en-US" sz="1400" dirty="0">
                <a:solidFill>
                  <a:srgbClr val="000000"/>
                </a:solidFill>
                <a:latin typeface="Calibri" panose="020F0502020204030204" pitchFamily="34" charset="0"/>
                <a:sym typeface="ＭＳ Ｐゴシック" panose="020B0600070205080204" pitchFamily="50" charset="-128"/>
              </a:rPr>
              <a:t>　</a:t>
            </a:r>
            <a:r>
              <a:rPr lang="en-US" altLang="ja-JP" sz="1400" dirty="0">
                <a:solidFill>
                  <a:srgbClr val="000000"/>
                </a:solidFill>
                <a:latin typeface="Calibri" panose="020F0502020204030204" pitchFamily="34" charset="0"/>
                <a:sym typeface="ＭＳ Ｐゴシック" panose="020B0600070205080204" pitchFamily="50" charset="-128"/>
              </a:rPr>
              <a:t>(2017/12/11</a:t>
            </a:r>
            <a:r>
              <a:rPr lang="ja-JP" altLang="en-US" sz="1400" dirty="0">
                <a:solidFill>
                  <a:srgbClr val="000000"/>
                </a:solidFill>
                <a:latin typeface="Calibri" panose="020F0502020204030204" pitchFamily="34" charset="0"/>
                <a:sym typeface="ＭＳ Ｐゴシック" panose="020B0600070205080204" pitchFamily="50" charset="-128"/>
              </a:rPr>
              <a:t>アクセス</a:t>
            </a:r>
            <a:r>
              <a:rPr lang="en-US" altLang="ja-JP" sz="1400" dirty="0">
                <a:solidFill>
                  <a:srgbClr val="000000"/>
                </a:solidFill>
                <a:latin typeface="Calibri" panose="020F0502020204030204" pitchFamily="34" charset="0"/>
                <a:sym typeface="ＭＳ Ｐゴシック" panose="020B0600070205080204" pitchFamily="50" charset="-128"/>
              </a:rPr>
              <a:t>)</a:t>
            </a:r>
          </a:p>
          <a:p>
            <a:endParaRPr lang="en-US" altLang="ja-JP" sz="1400" dirty="0">
              <a:solidFill>
                <a:srgbClr val="000000"/>
              </a:solidFill>
              <a:latin typeface="Calibri" panose="020F0502020204030204" pitchFamily="34" charset="0"/>
              <a:sym typeface="ＭＳ Ｐゴシック" panose="020B0600070205080204" pitchFamily="50" charset="-128"/>
            </a:endParaRPr>
          </a:p>
          <a:p>
            <a:r>
              <a:rPr lang="ja-JP" altLang="en-US" sz="1400" dirty="0">
                <a:solidFill>
                  <a:srgbClr val="000000"/>
                </a:solidFill>
                <a:latin typeface="Calibri" panose="020F0502020204030204" pitchFamily="34" charset="0"/>
                <a:sym typeface="ＭＳ Ｐゴシック" panose="020B0600070205080204" pitchFamily="50" charset="-128"/>
              </a:rPr>
              <a:t>・</a:t>
            </a:r>
            <a:r>
              <a:rPr lang="en-US" altLang="ja-JP" sz="1400" dirty="0" err="1">
                <a:solidFill>
                  <a:srgbClr val="000000"/>
                </a:solidFill>
                <a:latin typeface="Calibri" panose="020F0502020204030204" pitchFamily="34" charset="0"/>
                <a:sym typeface="ＭＳ Ｐゴシック" panose="020B0600070205080204" pitchFamily="50" charset="-128"/>
              </a:rPr>
              <a:t>Balmuda</a:t>
            </a:r>
            <a:r>
              <a:rPr lang="ja-JP" altLang="en-US" sz="1400" dirty="0">
                <a:solidFill>
                  <a:srgbClr val="000000"/>
                </a:solidFill>
                <a:latin typeface="Calibri" panose="020F0502020204030204" pitchFamily="34" charset="0"/>
                <a:sym typeface="ＭＳ Ｐゴシック" panose="020B0600070205080204" pitchFamily="50" charset="-128"/>
              </a:rPr>
              <a:t>　</a:t>
            </a:r>
            <a:r>
              <a:rPr lang="en-US" altLang="ja-JP" sz="1400" dirty="0">
                <a:solidFill>
                  <a:srgbClr val="000000"/>
                </a:solidFill>
                <a:latin typeface="Calibri" panose="020F0502020204030204" pitchFamily="34" charset="0"/>
                <a:sym typeface="ＭＳ Ｐゴシック" panose="020B0600070205080204" pitchFamily="50" charset="-128"/>
              </a:rPr>
              <a:t>https://www.balmuda.com/jp/</a:t>
            </a:r>
            <a:r>
              <a:rPr lang="ja-JP" altLang="en-US" sz="1400" dirty="0">
                <a:solidFill>
                  <a:srgbClr val="000000"/>
                </a:solidFill>
                <a:latin typeface="Calibri" panose="020F0502020204030204" pitchFamily="34" charset="0"/>
                <a:sym typeface="ＭＳ Ｐゴシック" panose="020B0600070205080204" pitchFamily="50" charset="-128"/>
              </a:rPr>
              <a:t>　</a:t>
            </a:r>
            <a:r>
              <a:rPr lang="en-US" altLang="ja-JP" sz="1400" dirty="0">
                <a:solidFill>
                  <a:srgbClr val="000000"/>
                </a:solidFill>
                <a:latin typeface="Calibri" panose="020F0502020204030204" pitchFamily="34" charset="0"/>
                <a:sym typeface="ＭＳ Ｐゴシック" panose="020B0600070205080204" pitchFamily="50" charset="-128"/>
              </a:rPr>
              <a:t>(2017/12/11</a:t>
            </a:r>
            <a:r>
              <a:rPr lang="ja-JP" altLang="en-US" sz="1400" dirty="0">
                <a:solidFill>
                  <a:srgbClr val="000000"/>
                </a:solidFill>
                <a:latin typeface="Calibri" panose="020F0502020204030204" pitchFamily="34" charset="0"/>
                <a:sym typeface="ＭＳ Ｐゴシック" panose="020B0600070205080204" pitchFamily="50" charset="-128"/>
              </a:rPr>
              <a:t>アクセス</a:t>
            </a:r>
            <a:r>
              <a:rPr lang="en-US" altLang="ja-JP" sz="1400" dirty="0">
                <a:solidFill>
                  <a:srgbClr val="000000"/>
                </a:solidFill>
                <a:latin typeface="Calibri" panose="020F0502020204030204" pitchFamily="34" charset="0"/>
                <a:sym typeface="ＭＳ Ｐゴシック" panose="020B0600070205080204" pitchFamily="50" charset="-128"/>
              </a:rPr>
              <a:t>)</a:t>
            </a:r>
          </a:p>
          <a:p>
            <a:r>
              <a:rPr lang="ja-JP" altLang="en-US" sz="1400" dirty="0">
                <a:solidFill>
                  <a:srgbClr val="000000"/>
                </a:solidFill>
                <a:latin typeface="Calibri" panose="020F0502020204030204" pitchFamily="34" charset="0"/>
                <a:sym typeface="ＭＳ Ｐゴシック" panose="020B0600070205080204" pitchFamily="50" charset="-128"/>
              </a:rPr>
              <a:t>・スターバックス　</a:t>
            </a:r>
            <a:r>
              <a:rPr lang="en-US" altLang="ja-JP" sz="1400" dirty="0">
                <a:solidFill>
                  <a:srgbClr val="000000"/>
                </a:solidFill>
                <a:latin typeface="Calibri" panose="020F0502020204030204" pitchFamily="34" charset="0"/>
                <a:sym typeface="ＭＳ Ｐゴシック" panose="020B0600070205080204" pitchFamily="50" charset="-128"/>
              </a:rPr>
              <a:t>http://www.starbucks.co.jp/</a:t>
            </a:r>
            <a:r>
              <a:rPr lang="ja-JP" altLang="en-US" sz="1400" dirty="0">
                <a:solidFill>
                  <a:srgbClr val="000000"/>
                </a:solidFill>
                <a:latin typeface="Calibri" panose="020F0502020204030204" pitchFamily="34" charset="0"/>
                <a:sym typeface="ＭＳ Ｐゴシック" panose="020B0600070205080204" pitchFamily="50" charset="-128"/>
              </a:rPr>
              <a:t>　</a:t>
            </a:r>
            <a:r>
              <a:rPr lang="en-US" altLang="ja-JP" sz="1400" dirty="0">
                <a:solidFill>
                  <a:srgbClr val="000000"/>
                </a:solidFill>
                <a:latin typeface="Calibri" panose="020F0502020204030204" pitchFamily="34" charset="0"/>
                <a:sym typeface="ＭＳ Ｐゴシック" panose="020B0600070205080204" pitchFamily="50" charset="-128"/>
              </a:rPr>
              <a:t>(2017/12/11</a:t>
            </a:r>
            <a:r>
              <a:rPr lang="ja-JP" altLang="en-US" sz="1400" dirty="0">
                <a:solidFill>
                  <a:srgbClr val="000000"/>
                </a:solidFill>
                <a:latin typeface="Calibri" panose="020F0502020204030204" pitchFamily="34" charset="0"/>
                <a:sym typeface="ＭＳ Ｐゴシック" panose="020B0600070205080204" pitchFamily="50" charset="-128"/>
              </a:rPr>
              <a:t>アクセス</a:t>
            </a:r>
            <a:r>
              <a:rPr lang="en-US" altLang="ja-JP" sz="1400" dirty="0">
                <a:solidFill>
                  <a:srgbClr val="000000"/>
                </a:solidFill>
                <a:latin typeface="Calibri" panose="020F0502020204030204" pitchFamily="34" charset="0"/>
                <a:sym typeface="ＭＳ Ｐゴシック" panose="020B0600070205080204" pitchFamily="50" charset="-128"/>
              </a:rPr>
              <a:t>)</a:t>
            </a:r>
          </a:p>
          <a:p>
            <a:r>
              <a:rPr lang="ja-JP" altLang="en-US" sz="1400" dirty="0">
                <a:solidFill>
                  <a:srgbClr val="000000"/>
                </a:solidFill>
                <a:latin typeface="Calibri" panose="020F0502020204030204" pitchFamily="34" charset="0"/>
                <a:sym typeface="ＭＳ Ｐゴシック" panose="020B0600070205080204" pitchFamily="50" charset="-128"/>
              </a:rPr>
              <a:t>・スタジオアリス　</a:t>
            </a:r>
            <a:r>
              <a:rPr lang="en-US" altLang="ja-JP" sz="1400" dirty="0">
                <a:solidFill>
                  <a:srgbClr val="000000"/>
                </a:solidFill>
                <a:latin typeface="Calibri" panose="020F0502020204030204" pitchFamily="34" charset="0"/>
                <a:sym typeface="ＭＳ Ｐゴシック" panose="020B0600070205080204" pitchFamily="50" charset="-128"/>
              </a:rPr>
              <a:t>http://www.studio-alice.co.jp/index.php?utm_source=google_pc&amp;utm_medium=cpc</a:t>
            </a:r>
            <a:r>
              <a:rPr lang="ja-JP" altLang="en-US" sz="1400" dirty="0">
                <a:solidFill>
                  <a:srgbClr val="000000"/>
                </a:solidFill>
                <a:latin typeface="Calibri" panose="020F0502020204030204" pitchFamily="34" charset="0"/>
                <a:sym typeface="ＭＳ Ｐゴシック" panose="020B0600070205080204" pitchFamily="50" charset="-128"/>
              </a:rPr>
              <a:t>　</a:t>
            </a:r>
            <a:r>
              <a:rPr lang="en-US" altLang="ja-JP" sz="1400" dirty="0">
                <a:solidFill>
                  <a:srgbClr val="000000"/>
                </a:solidFill>
                <a:latin typeface="Calibri" panose="020F0502020204030204" pitchFamily="34" charset="0"/>
                <a:sym typeface="ＭＳ Ｐゴシック" panose="020B0600070205080204" pitchFamily="50" charset="-128"/>
              </a:rPr>
              <a:t>(2017/12/11</a:t>
            </a:r>
            <a:r>
              <a:rPr lang="ja-JP" altLang="en-US" sz="1400" dirty="0">
                <a:solidFill>
                  <a:srgbClr val="000000"/>
                </a:solidFill>
                <a:latin typeface="Calibri" panose="020F0502020204030204" pitchFamily="34" charset="0"/>
                <a:sym typeface="ＭＳ Ｐゴシック" panose="020B0600070205080204" pitchFamily="50" charset="-128"/>
              </a:rPr>
              <a:t>アクセス</a:t>
            </a:r>
            <a:r>
              <a:rPr lang="en-US" altLang="ja-JP" sz="1400" dirty="0">
                <a:solidFill>
                  <a:srgbClr val="000000"/>
                </a:solidFill>
                <a:latin typeface="Calibri" panose="020F0502020204030204" pitchFamily="34" charset="0"/>
                <a:sym typeface="ＭＳ Ｐゴシック" panose="020B0600070205080204" pitchFamily="50" charset="-128"/>
              </a:rPr>
              <a:t>)</a:t>
            </a:r>
          </a:p>
          <a:p>
            <a:r>
              <a:rPr lang="ja-JP" altLang="en-US" sz="1400" dirty="0">
                <a:solidFill>
                  <a:srgbClr val="000000"/>
                </a:solidFill>
                <a:latin typeface="Calibri" panose="020F0502020204030204" pitchFamily="34" charset="0"/>
                <a:sym typeface="ＭＳ Ｐゴシック" panose="020B0600070205080204" pitchFamily="50" charset="-128"/>
              </a:rPr>
              <a:t>・ブランド戦略通信　</a:t>
            </a:r>
            <a:r>
              <a:rPr lang="en-US" altLang="ja-JP" sz="1400" dirty="0">
                <a:solidFill>
                  <a:srgbClr val="000000"/>
                </a:solidFill>
                <a:latin typeface="Calibri" panose="020F0502020204030204" pitchFamily="34" charset="0"/>
                <a:sym typeface="ＭＳ Ｐゴシック" panose="020B0600070205080204" pitchFamily="50" charset="-128"/>
              </a:rPr>
              <a:t>http://japanbrand.jp/</a:t>
            </a:r>
            <a:r>
              <a:rPr lang="ja-JP" altLang="en-US" sz="1400" dirty="0">
                <a:solidFill>
                  <a:srgbClr val="000000"/>
                </a:solidFill>
                <a:latin typeface="Calibri" panose="020F0502020204030204" pitchFamily="34" charset="0"/>
                <a:sym typeface="ＭＳ Ｐゴシック" panose="020B0600070205080204" pitchFamily="50" charset="-128"/>
              </a:rPr>
              <a:t>　</a:t>
            </a:r>
            <a:r>
              <a:rPr lang="en-US" altLang="ja-JP" sz="1400" dirty="0">
                <a:solidFill>
                  <a:srgbClr val="000000"/>
                </a:solidFill>
                <a:latin typeface="Calibri" panose="020F0502020204030204" pitchFamily="34" charset="0"/>
                <a:sym typeface="ＭＳ Ｐゴシック" panose="020B0600070205080204" pitchFamily="50" charset="-128"/>
              </a:rPr>
              <a:t>(2017/12/11</a:t>
            </a:r>
            <a:r>
              <a:rPr lang="ja-JP" altLang="en-US" sz="1400" dirty="0">
                <a:solidFill>
                  <a:srgbClr val="000000"/>
                </a:solidFill>
                <a:latin typeface="Calibri" panose="020F0502020204030204" pitchFamily="34" charset="0"/>
                <a:sym typeface="ＭＳ Ｐゴシック" panose="020B0600070205080204" pitchFamily="50" charset="-128"/>
              </a:rPr>
              <a:t>アクセス</a:t>
            </a:r>
            <a:r>
              <a:rPr lang="en-US" altLang="ja-JP" sz="1400" dirty="0">
                <a:solidFill>
                  <a:srgbClr val="000000"/>
                </a:solidFill>
                <a:latin typeface="Calibri" panose="020F0502020204030204" pitchFamily="34" charset="0"/>
                <a:sym typeface="ＭＳ Ｐゴシック" panose="020B0600070205080204" pitchFamily="50" charset="-128"/>
              </a:rPr>
              <a:t>)</a:t>
            </a:r>
          </a:p>
          <a:p>
            <a:r>
              <a:rPr lang="ja-JP" altLang="en-US" sz="1400" dirty="0">
                <a:solidFill>
                  <a:srgbClr val="000000"/>
                </a:solidFill>
                <a:latin typeface="Calibri" panose="020F0502020204030204" pitchFamily="34" charset="0"/>
                <a:sym typeface="ＭＳ Ｐゴシック" panose="020B0600070205080204" pitchFamily="50" charset="-128"/>
              </a:rPr>
              <a:t>・生活定点　</a:t>
            </a:r>
            <a:r>
              <a:rPr lang="en-US" altLang="ja-JP" sz="1400" dirty="0">
                <a:solidFill>
                  <a:srgbClr val="000000"/>
                </a:solidFill>
                <a:latin typeface="Calibri" panose="020F0502020204030204" pitchFamily="34" charset="0"/>
                <a:sym typeface="ＭＳ Ｐゴシック" panose="020B0600070205080204" pitchFamily="50" charset="-128"/>
              </a:rPr>
              <a:t>http://seikatsusoken.jp/teiten/</a:t>
            </a:r>
            <a:r>
              <a:rPr lang="ja-JP" altLang="en-US" sz="1400" dirty="0">
                <a:solidFill>
                  <a:srgbClr val="000000"/>
                </a:solidFill>
                <a:latin typeface="Calibri" panose="020F0502020204030204" pitchFamily="34" charset="0"/>
                <a:sym typeface="ＭＳ Ｐゴシック" panose="020B0600070205080204" pitchFamily="50" charset="-128"/>
              </a:rPr>
              <a:t>　</a:t>
            </a:r>
            <a:r>
              <a:rPr lang="en-US" altLang="ja-JP" sz="1400" dirty="0">
                <a:solidFill>
                  <a:srgbClr val="000000"/>
                </a:solidFill>
                <a:latin typeface="Calibri" panose="020F0502020204030204" pitchFamily="34" charset="0"/>
                <a:sym typeface="ＭＳ Ｐゴシック" panose="020B0600070205080204" pitchFamily="50" charset="-128"/>
              </a:rPr>
              <a:t>(2017/12/11</a:t>
            </a:r>
            <a:r>
              <a:rPr lang="ja-JP" altLang="en-US" sz="1400" dirty="0">
                <a:solidFill>
                  <a:srgbClr val="000000"/>
                </a:solidFill>
                <a:latin typeface="Calibri" panose="020F0502020204030204" pitchFamily="34" charset="0"/>
                <a:sym typeface="ＭＳ Ｐゴシック" panose="020B0600070205080204" pitchFamily="50" charset="-128"/>
              </a:rPr>
              <a:t>アクセス</a:t>
            </a:r>
            <a:r>
              <a:rPr lang="en-US" altLang="ja-JP" sz="1400" dirty="0">
                <a:solidFill>
                  <a:srgbClr val="000000"/>
                </a:solidFill>
                <a:latin typeface="Calibri" panose="020F0502020204030204" pitchFamily="34" charset="0"/>
                <a:sym typeface="ＭＳ Ｐゴシック" panose="020B0600070205080204" pitchFamily="50" charset="-128"/>
              </a:rPr>
              <a:t>)</a:t>
            </a:r>
          </a:p>
          <a:p>
            <a:r>
              <a:rPr lang="ja-JP" altLang="en-US" sz="1400" dirty="0">
                <a:solidFill>
                  <a:srgbClr val="000000"/>
                </a:solidFill>
                <a:latin typeface="Calibri" panose="020F0502020204030204" pitchFamily="34" charset="0"/>
                <a:sym typeface="ＭＳ Ｐゴシック" panose="020B0600070205080204" pitchFamily="50" charset="-128"/>
              </a:rPr>
              <a:t>・シェアリングエコノミーと所有に関する意識調査　</a:t>
            </a:r>
            <a:r>
              <a:rPr lang="en-US" altLang="ja-JP" sz="1400" dirty="0">
                <a:solidFill>
                  <a:srgbClr val="000000"/>
                </a:solidFill>
                <a:latin typeface="Calibri" panose="020F0502020204030204" pitchFamily="34" charset="0"/>
                <a:sym typeface="ＭＳ Ｐゴシック" panose="020B0600070205080204" pitchFamily="50" charset="-128"/>
              </a:rPr>
              <a:t>http://www.pgf-life.co.jp/hpcms/news/NB300.do?NID=1346</a:t>
            </a:r>
            <a:r>
              <a:rPr lang="ja-JP" altLang="en-US" sz="1400" dirty="0">
                <a:solidFill>
                  <a:srgbClr val="000000"/>
                </a:solidFill>
                <a:latin typeface="Calibri" panose="020F0502020204030204" pitchFamily="34" charset="0"/>
                <a:sym typeface="ＭＳ Ｐゴシック" panose="020B0600070205080204" pitchFamily="50" charset="-128"/>
              </a:rPr>
              <a:t>　</a:t>
            </a:r>
            <a:endParaRPr lang="en-US" altLang="ja-JP" sz="1400" dirty="0">
              <a:solidFill>
                <a:srgbClr val="000000"/>
              </a:solidFill>
              <a:latin typeface="Calibri" panose="020F0502020204030204" pitchFamily="34" charset="0"/>
              <a:sym typeface="ＭＳ Ｐゴシック" panose="020B0600070205080204" pitchFamily="50" charset="-128"/>
            </a:endParaRPr>
          </a:p>
          <a:p>
            <a:r>
              <a:rPr lang="ja-JP" altLang="en-US" sz="1400" dirty="0">
                <a:solidFill>
                  <a:srgbClr val="000000"/>
                </a:solidFill>
                <a:latin typeface="Calibri" panose="020F0502020204030204" pitchFamily="34" charset="0"/>
                <a:sym typeface="ＭＳ Ｐゴシック" panose="020B0600070205080204" pitchFamily="50" charset="-128"/>
              </a:rPr>
              <a:t>　</a:t>
            </a:r>
            <a:r>
              <a:rPr lang="en-US" altLang="ja-JP" sz="1400" dirty="0">
                <a:solidFill>
                  <a:srgbClr val="000000"/>
                </a:solidFill>
                <a:latin typeface="Calibri" panose="020F0502020204030204" pitchFamily="34" charset="0"/>
                <a:sym typeface="ＭＳ Ｐゴシック" panose="020B0600070205080204" pitchFamily="50" charset="-128"/>
              </a:rPr>
              <a:t>(2017/12/11</a:t>
            </a:r>
            <a:r>
              <a:rPr lang="ja-JP" altLang="en-US" sz="1400" dirty="0">
                <a:solidFill>
                  <a:srgbClr val="000000"/>
                </a:solidFill>
                <a:latin typeface="Calibri" panose="020F0502020204030204" pitchFamily="34" charset="0"/>
                <a:sym typeface="ＭＳ Ｐゴシック" panose="020B0600070205080204" pitchFamily="50" charset="-128"/>
              </a:rPr>
              <a:t>アクセス</a:t>
            </a:r>
            <a:r>
              <a:rPr lang="en-US" altLang="ja-JP" sz="1400" dirty="0">
                <a:solidFill>
                  <a:srgbClr val="000000"/>
                </a:solidFill>
                <a:latin typeface="Calibri" panose="020F0502020204030204" pitchFamily="34" charset="0"/>
                <a:sym typeface="ＭＳ Ｐゴシック" panose="020B0600070205080204" pitchFamily="50" charset="-128"/>
              </a:rPr>
              <a:t>)</a:t>
            </a:r>
          </a:p>
          <a:p>
            <a:r>
              <a:rPr lang="ja-JP" altLang="en-US" sz="1400" dirty="0">
                <a:solidFill>
                  <a:srgbClr val="000000"/>
                </a:solidFill>
                <a:latin typeface="Calibri" panose="020F0502020204030204" pitchFamily="34" charset="0"/>
                <a:sym typeface="ＭＳ Ｐゴシック" panose="020B0600070205080204" pitchFamily="50" charset="-128"/>
              </a:rPr>
              <a:t>・</a:t>
            </a:r>
            <a:r>
              <a:rPr lang="ja-JP" altLang="en-US" sz="1400" dirty="0"/>
              <a:t> </a:t>
            </a:r>
            <a:r>
              <a:rPr lang="en-US" altLang="ja-JP" sz="1400" dirty="0"/>
              <a:t>2016/02/12 </a:t>
            </a:r>
            <a:r>
              <a:rPr lang="ja-JP" altLang="en-US" sz="1400" dirty="0"/>
              <a:t>日経産業新聞 </a:t>
            </a:r>
            <a:r>
              <a:rPr lang="en-US" altLang="ja-JP" sz="1400" dirty="0"/>
              <a:t>15</a:t>
            </a:r>
            <a:r>
              <a:rPr lang="ja-JP" altLang="en-US" sz="1400" dirty="0"/>
              <a:t>ページ </a:t>
            </a:r>
            <a:endParaRPr lang="en-US" altLang="ja-JP" sz="1400" dirty="0"/>
          </a:p>
          <a:p>
            <a:r>
              <a:rPr lang="ja-JP" altLang="en-US" sz="1400" dirty="0">
                <a:solidFill>
                  <a:srgbClr val="000000"/>
                </a:solidFill>
                <a:latin typeface="Calibri" panose="020F0502020204030204" pitchFamily="34" charset="0"/>
                <a:sym typeface="ＭＳ Ｐゴシック" panose="020B0600070205080204" pitchFamily="50" charset="-128"/>
              </a:rPr>
              <a:t>・ </a:t>
            </a:r>
            <a:r>
              <a:rPr lang="en-US" altLang="ja-JP" sz="1400" dirty="0"/>
              <a:t>2017/09/18 </a:t>
            </a:r>
            <a:r>
              <a:rPr lang="ja-JP" altLang="en-US" sz="1400" dirty="0"/>
              <a:t>日経ＭＪ（流通新聞） </a:t>
            </a:r>
            <a:r>
              <a:rPr lang="en-US" altLang="ja-JP" sz="1400" dirty="0"/>
              <a:t>2</a:t>
            </a:r>
            <a:r>
              <a:rPr lang="ja-JP" altLang="en-US" sz="1400" dirty="0"/>
              <a:t>ページ </a:t>
            </a:r>
            <a:endParaRPr lang="en-US" altLang="ja-JP" sz="1400" dirty="0"/>
          </a:p>
        </p:txBody>
      </p:sp>
    </p:spTree>
    <p:extLst>
      <p:ext uri="{BB962C8B-B14F-4D97-AF65-F5344CB8AC3E}">
        <p14:creationId xmlns:p14="http://schemas.microsoft.com/office/powerpoint/2010/main" val="2087895978"/>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ChangeArrowheads="1"/>
          </p:cNvSpPr>
          <p:nvPr/>
        </p:nvSpPr>
        <p:spPr bwMode="auto">
          <a:xfrm>
            <a:off x="0" y="0"/>
            <a:ext cx="12198350" cy="576263"/>
          </a:xfrm>
          <a:prstGeom prst="rect">
            <a:avLst/>
          </a:prstGeom>
          <a:solidFill>
            <a:schemeClr val="tx1"/>
          </a:solidFill>
          <a:ln w="9525" cmpd="sng">
            <a:solidFill>
              <a:schemeClr val="tx1"/>
            </a:solidFill>
            <a:miter lim="800000"/>
            <a:headEnd/>
            <a:tailEnd/>
          </a:ln>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marL="29718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marL="34290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marL="38862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algn="ctr"/>
            <a:r>
              <a:rPr lang="ja-JP" altLang="en-US" sz="2800">
                <a:solidFill>
                  <a:schemeClr val="bg1"/>
                </a:solidFill>
                <a:sym typeface="Calibri" panose="020F0502020204030204" pitchFamily="34" charset="0"/>
              </a:rPr>
              <a:t>参考文献・</a:t>
            </a:r>
            <a:r>
              <a:rPr lang="en-US" altLang="ja-JP" sz="2800">
                <a:solidFill>
                  <a:schemeClr val="bg1"/>
                </a:solidFill>
                <a:sym typeface="Calibri" panose="020F0502020204030204" pitchFamily="34" charset="0"/>
              </a:rPr>
              <a:t>URL</a:t>
            </a:r>
            <a:endParaRPr lang="ja-JP" altLang="ja-JP" sz="2800" dirty="0">
              <a:solidFill>
                <a:schemeClr val="bg1"/>
              </a:solidFill>
              <a:sym typeface="Calibri" panose="020F0502020204030204" pitchFamily="34" charset="0"/>
            </a:endParaRPr>
          </a:p>
        </p:txBody>
      </p:sp>
      <p:sp>
        <p:nvSpPr>
          <p:cNvPr id="3" name="スライド番号プレースホルダー 2"/>
          <p:cNvSpPr>
            <a:spLocks noGrp="1"/>
          </p:cNvSpPr>
          <p:nvPr>
            <p:ph type="sldNum" sz="quarter" idx="12"/>
          </p:nvPr>
        </p:nvSpPr>
        <p:spPr/>
        <p:txBody>
          <a:bodyPr/>
          <a:lstStyle/>
          <a:p>
            <a:fld id="{7F2DD949-E39E-4BBF-B5B0-83EF500B9537}" type="slidenum">
              <a:rPr lang="ja-JP" altLang="en-US" sz="1800" smtClean="0">
                <a:solidFill>
                  <a:schemeClr val="tx1"/>
                </a:solidFill>
              </a:rPr>
              <a:pPr/>
              <a:t>52</a:t>
            </a:fld>
            <a:endParaRPr lang="ja-JP" altLang="en-US" sz="2800" dirty="0">
              <a:solidFill>
                <a:schemeClr val="tx1"/>
              </a:solidFill>
            </a:endParaRPr>
          </a:p>
        </p:txBody>
      </p:sp>
      <p:sp>
        <p:nvSpPr>
          <p:cNvPr id="2" name="正方形/長方形 1"/>
          <p:cNvSpPr/>
          <p:nvPr/>
        </p:nvSpPr>
        <p:spPr>
          <a:xfrm>
            <a:off x="360292" y="976785"/>
            <a:ext cx="11450471" cy="2031325"/>
          </a:xfrm>
          <a:prstGeom prst="rect">
            <a:avLst/>
          </a:prstGeom>
        </p:spPr>
        <p:txBody>
          <a:bodyPr wrap="square">
            <a:spAutoFit/>
          </a:bodyPr>
          <a:lstStyle/>
          <a:p>
            <a:r>
              <a:rPr lang="ja-JP" altLang="en-US" sz="1400" dirty="0"/>
              <a:t>・経済産業省 地域経済産業グループ（</a:t>
            </a:r>
            <a:r>
              <a:rPr lang="en-US" altLang="ja-JP" sz="1400" dirty="0"/>
              <a:t>2015</a:t>
            </a:r>
            <a:r>
              <a:rPr lang="ja-JP" altLang="en-US" sz="1400" dirty="0"/>
              <a:t>）</a:t>
            </a:r>
            <a:r>
              <a:rPr lang="en-US" altLang="ja-JP" sz="1400" dirty="0"/>
              <a:t>『</a:t>
            </a:r>
            <a:r>
              <a:rPr lang="zh-TW" altLang="en-US" sz="1400" dirty="0"/>
              <a:t>地域経済産業活性化対策調査</a:t>
            </a:r>
            <a:r>
              <a:rPr lang="en-US" altLang="ja-JP" sz="1400" dirty="0"/>
              <a:t>』http://www.meti.go.jp/press/2015/10/20151001005/20151001005-1.pdf</a:t>
            </a:r>
            <a:r>
              <a:rPr lang="ja-JP" altLang="en-US" sz="1400" dirty="0"/>
              <a:t>（</a:t>
            </a:r>
            <a:r>
              <a:rPr lang="en-US" altLang="ja-JP" sz="1400" dirty="0"/>
              <a:t>2017/12/12</a:t>
            </a:r>
            <a:r>
              <a:rPr lang="ja-JP" altLang="en-US" sz="1400" dirty="0"/>
              <a:t>アクセス）</a:t>
            </a:r>
            <a:endParaRPr lang="en-US" altLang="ja-JP" sz="1400" dirty="0"/>
          </a:p>
          <a:p>
            <a:endParaRPr lang="en-US" altLang="ja-JP" sz="1400" dirty="0"/>
          </a:p>
          <a:p>
            <a:r>
              <a:rPr lang="ja-JP" altLang="en-US" sz="1400" dirty="0"/>
              <a:t>・楠木　健　（</a:t>
            </a:r>
            <a:r>
              <a:rPr lang="en-US" altLang="ja-JP" sz="1400" dirty="0"/>
              <a:t>2011</a:t>
            </a:r>
            <a:r>
              <a:rPr lang="ja-JP" altLang="en-US" sz="1400" dirty="0"/>
              <a:t>）　</a:t>
            </a:r>
            <a:r>
              <a:rPr lang="en-US" altLang="ja-JP" sz="1400" dirty="0"/>
              <a:t>『</a:t>
            </a:r>
            <a:r>
              <a:rPr lang="ja-JP" altLang="en-US" sz="1400" dirty="0"/>
              <a:t>イノベーションとマーケティング</a:t>
            </a:r>
            <a:r>
              <a:rPr lang="en-US" altLang="ja-JP" sz="1400" dirty="0"/>
              <a:t>』https://webcache.googleusercontent.com/</a:t>
            </a:r>
            <a:r>
              <a:rPr lang="en-US" altLang="ja-JP" sz="1400" dirty="0" err="1"/>
              <a:t>search?q</a:t>
            </a:r>
            <a:r>
              <a:rPr lang="en-US" altLang="ja-JP" sz="1400" dirty="0"/>
              <a:t>=cache:gXNPRp_BT18J:https://www.j-mac.or.jp/mj/download.php%3Ffile_id%3D111+&amp;cd=1&amp;hl=ja&amp;ct=clnk&amp;gl=jp</a:t>
            </a:r>
            <a:r>
              <a:rPr lang="ja-JP" altLang="en-US" sz="1400" dirty="0"/>
              <a:t>（</a:t>
            </a:r>
            <a:r>
              <a:rPr lang="en-US" altLang="ja-JP" sz="1400" dirty="0"/>
              <a:t>2017/12/12</a:t>
            </a:r>
            <a:r>
              <a:rPr lang="ja-JP" altLang="en-US" sz="1400" dirty="0"/>
              <a:t>アクセス）</a:t>
            </a:r>
            <a:endParaRPr lang="en-US" altLang="ja-JP" sz="1400" dirty="0"/>
          </a:p>
          <a:p>
            <a:endParaRPr lang="en-US" altLang="ja-JP" sz="1400" dirty="0"/>
          </a:p>
          <a:p>
            <a:r>
              <a:rPr lang="ja-JP" altLang="en-US" sz="1400" dirty="0"/>
              <a:t>・</a:t>
            </a:r>
            <a:endParaRPr lang="en-US" altLang="ja-JP" sz="1400" dirty="0"/>
          </a:p>
          <a:p>
            <a:endParaRPr lang="en-US" altLang="ja-JP" sz="1400" dirty="0"/>
          </a:p>
          <a:p>
            <a:endParaRPr lang="ja-JP" altLang="en-US" sz="1400" dirty="0"/>
          </a:p>
        </p:txBody>
      </p:sp>
    </p:spTree>
    <p:extLst>
      <p:ext uri="{BB962C8B-B14F-4D97-AF65-F5344CB8AC3E}">
        <p14:creationId xmlns:p14="http://schemas.microsoft.com/office/powerpoint/2010/main" val="287119145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コンテンツ プレースホルダー 2"/>
          <p:cNvSpPr>
            <a:spLocks noGrp="1" noChangeArrowheads="1"/>
          </p:cNvSpPr>
          <p:nvPr>
            <p:ph idx="4294967295"/>
          </p:nvPr>
        </p:nvSpPr>
        <p:spPr bwMode="auto">
          <a:xfrm>
            <a:off x="838200" y="566738"/>
            <a:ext cx="10515600" cy="5610225"/>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ctr"/>
            <a:endParaRPr lang="ja-JP" altLang="en-US" dirty="0"/>
          </a:p>
          <a:p>
            <a:pPr algn="ctr"/>
            <a:endParaRPr lang="ja-JP" altLang="en-US" dirty="0"/>
          </a:p>
          <a:p>
            <a:pPr marL="0" indent="0" algn="ctr">
              <a:buNone/>
            </a:pPr>
            <a:r>
              <a:rPr lang="ja-JP" altLang="en-US" dirty="0"/>
              <a:t>コモディティ化は企業にとって</a:t>
            </a:r>
            <a:endParaRPr lang="en-US" altLang="ja-JP" dirty="0"/>
          </a:p>
          <a:p>
            <a:pPr marL="0" indent="0" algn="ctr">
              <a:buNone/>
            </a:pPr>
            <a:r>
              <a:rPr lang="ja-JP" altLang="en-US" sz="3600" dirty="0">
                <a:solidFill>
                  <a:srgbClr val="FF0000"/>
                </a:solidFill>
              </a:rPr>
              <a:t>値引き競争による利益の出ない地獄</a:t>
            </a:r>
            <a:r>
              <a:rPr lang="ja-JP" altLang="en-US" dirty="0"/>
              <a:t>に陥る。</a:t>
            </a:r>
          </a:p>
        </p:txBody>
      </p:sp>
      <p:sp>
        <p:nvSpPr>
          <p:cNvPr id="8195" name="テキスト ボックス 1"/>
          <p:cNvSpPr>
            <a:spLocks noChangeArrowheads="1"/>
          </p:cNvSpPr>
          <p:nvPr/>
        </p:nvSpPr>
        <p:spPr bwMode="auto">
          <a:xfrm>
            <a:off x="6989763" y="2652713"/>
            <a:ext cx="4600575"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marL="29718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marL="34290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marL="38862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a:spcBef>
                <a:spcPts val="1000"/>
              </a:spcBef>
            </a:pPr>
            <a:r>
              <a:rPr lang="ja-JP" altLang="en-US" sz="1600" dirty="0">
                <a:solidFill>
                  <a:srgbClr val="000000"/>
                </a:solidFill>
                <a:latin typeface="Calibri" panose="020F0502020204030204" pitchFamily="34" charset="0"/>
              </a:rPr>
              <a:t>（</a:t>
            </a:r>
            <a:r>
              <a:rPr lang="en-US" altLang="ja-JP" sz="1600" dirty="0">
                <a:solidFill>
                  <a:srgbClr val="000000"/>
                </a:solidFill>
                <a:latin typeface="Calibri" panose="020F0502020204030204" pitchFamily="34" charset="0"/>
              </a:rPr>
              <a:t>2012</a:t>
            </a:r>
            <a:r>
              <a:rPr lang="ja-JP" altLang="en-US" sz="1600" dirty="0">
                <a:solidFill>
                  <a:srgbClr val="000000"/>
                </a:solidFill>
                <a:latin typeface="Calibri" panose="020F0502020204030204" pitchFamily="34" charset="0"/>
              </a:rPr>
              <a:t>　</a:t>
            </a:r>
            <a:r>
              <a:rPr lang="en-US" altLang="ja-JP" sz="1600" dirty="0">
                <a:solidFill>
                  <a:srgbClr val="000000"/>
                </a:solidFill>
                <a:latin typeface="Calibri" panose="020F0502020204030204" pitchFamily="34" charset="0"/>
              </a:rPr>
              <a:t>『</a:t>
            </a:r>
            <a:r>
              <a:rPr lang="ja-JP" altLang="en-US" sz="1600" dirty="0">
                <a:solidFill>
                  <a:srgbClr val="000000"/>
                </a:solidFill>
                <a:latin typeface="Calibri" panose="020F0502020204030204" pitchFamily="34" charset="0"/>
              </a:rPr>
              <a:t>現代マーケティングの新潮流</a:t>
            </a:r>
            <a:r>
              <a:rPr lang="en-US" altLang="ja-JP" sz="1600" dirty="0">
                <a:solidFill>
                  <a:srgbClr val="000000"/>
                </a:solidFill>
                <a:latin typeface="Calibri" panose="020F0502020204030204" pitchFamily="34" charset="0"/>
              </a:rPr>
              <a:t>』</a:t>
            </a:r>
            <a:r>
              <a:rPr lang="ja-JP" altLang="en-US" sz="1600" dirty="0">
                <a:solidFill>
                  <a:srgbClr val="000000"/>
                </a:solidFill>
                <a:latin typeface="Calibri" panose="020F0502020204030204" pitchFamily="34" charset="0"/>
              </a:rPr>
              <a:t>　酒巻貞夫）</a:t>
            </a:r>
            <a:endParaRPr lang="ja-JP" altLang="en-US" dirty="0">
              <a:sym typeface="Arial" panose="020B0604020202020204" pitchFamily="34" charset="0"/>
            </a:endParaRPr>
          </a:p>
        </p:txBody>
      </p:sp>
      <p:sp>
        <p:nvSpPr>
          <p:cNvPr id="8196" name="下矢印 4"/>
          <p:cNvSpPr>
            <a:spLocks noChangeArrowheads="1"/>
          </p:cNvSpPr>
          <p:nvPr/>
        </p:nvSpPr>
        <p:spPr bwMode="auto">
          <a:xfrm>
            <a:off x="5545138" y="3371850"/>
            <a:ext cx="641350" cy="1092200"/>
          </a:xfrm>
          <a:prstGeom prst="downArrow">
            <a:avLst>
              <a:gd name="adj1" fmla="val 50000"/>
              <a:gd name="adj2" fmla="val 50025"/>
            </a:avLst>
          </a:prstGeom>
          <a:solidFill>
            <a:srgbClr val="000000"/>
          </a:solidFill>
          <a:ln w="12700" cmpd="sng">
            <a:solidFill>
              <a:srgbClr val="000000"/>
            </a:solidFill>
            <a:miter lim="800000"/>
            <a:headEnd/>
            <a:tailEnd/>
          </a:ln>
        </p:spPr>
        <p:txBody>
          <a:bodyPr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marL="29718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marL="34290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marL="38862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algn="ctr">
              <a:spcBef>
                <a:spcPts val="1000"/>
              </a:spcBef>
            </a:pPr>
            <a:endParaRPr lang="ja-JP" altLang="ja-JP">
              <a:solidFill>
                <a:srgbClr val="FFFFFF"/>
              </a:solidFill>
              <a:latin typeface="ＭＳ Ｐゴシック" panose="020B0600070205080204" pitchFamily="50" charset="-128"/>
              <a:sym typeface="ＭＳ Ｐゴシック" panose="020B0600070205080204" pitchFamily="50" charset="-128"/>
            </a:endParaRPr>
          </a:p>
        </p:txBody>
      </p:sp>
      <p:sp>
        <p:nvSpPr>
          <p:cNvPr id="8197" name="テキスト ボックス 5"/>
          <p:cNvSpPr>
            <a:spLocks noChangeArrowheads="1"/>
          </p:cNvSpPr>
          <p:nvPr/>
        </p:nvSpPr>
        <p:spPr bwMode="auto">
          <a:xfrm>
            <a:off x="1381125" y="4845050"/>
            <a:ext cx="9429750" cy="1076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marL="29718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marL="34290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marL="38862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algn="ctr">
              <a:spcBef>
                <a:spcPts val="1000"/>
              </a:spcBef>
            </a:pPr>
            <a:r>
              <a:rPr lang="ja-JP" altLang="en-US" sz="2800">
                <a:solidFill>
                  <a:srgbClr val="000000"/>
                </a:solidFill>
                <a:latin typeface="Calibri" panose="020F0502020204030204" pitchFamily="34" charset="0"/>
              </a:rPr>
              <a:t>どの企業でもコモディティ化から脱すること</a:t>
            </a:r>
            <a:endParaRPr lang="en-US" altLang="ja-JP" sz="2800">
              <a:solidFill>
                <a:srgbClr val="000000"/>
              </a:solidFill>
              <a:latin typeface="Calibri" panose="020F0502020204030204" pitchFamily="34" charset="0"/>
            </a:endParaRPr>
          </a:p>
          <a:p>
            <a:pPr algn="ctr">
              <a:spcBef>
                <a:spcPts val="1000"/>
              </a:spcBef>
            </a:pPr>
            <a:r>
              <a:rPr lang="ja-JP" altLang="en-US" sz="3600">
                <a:solidFill>
                  <a:srgbClr val="000000"/>
                </a:solidFill>
                <a:latin typeface="Calibri" panose="020F0502020204030204" pitchFamily="34" charset="0"/>
              </a:rPr>
              <a:t>「脱コモディティ化」</a:t>
            </a:r>
            <a:r>
              <a:rPr lang="ja-JP" altLang="en-US" sz="2800">
                <a:solidFill>
                  <a:srgbClr val="000000"/>
                </a:solidFill>
                <a:latin typeface="Calibri" panose="020F0502020204030204" pitchFamily="34" charset="0"/>
              </a:rPr>
              <a:t>は重要課題となっている。</a:t>
            </a:r>
            <a:endParaRPr lang="ja-JP" altLang="en-US"/>
          </a:p>
        </p:txBody>
      </p:sp>
      <p:sp>
        <p:nvSpPr>
          <p:cNvPr id="8198" name="角丸四角形 1"/>
          <p:cNvSpPr>
            <a:spLocks noChangeArrowheads="1"/>
          </p:cNvSpPr>
          <p:nvPr/>
        </p:nvSpPr>
        <p:spPr bwMode="auto">
          <a:xfrm>
            <a:off x="622300" y="1343025"/>
            <a:ext cx="10947400" cy="1727200"/>
          </a:xfrm>
          <a:prstGeom prst="roundRect">
            <a:avLst>
              <a:gd name="adj" fmla="val 16667"/>
            </a:avLst>
          </a:prstGeom>
          <a:noFill/>
          <a:ln w="9525" cmpd="sng">
            <a:solidFill>
              <a:srgbClr val="00B0F0"/>
            </a:solidFill>
            <a:bevel/>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marL="29718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marL="34290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marL="38862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endParaRPr lang="ja-JP" altLang="ja-JP" b="1" i="1">
              <a:sym typeface="Arial" panose="020B0604020202020204" pitchFamily="34" charset="0"/>
            </a:endParaRPr>
          </a:p>
        </p:txBody>
      </p:sp>
      <p:sp>
        <p:nvSpPr>
          <p:cNvPr id="8199" name="Rectangle 2"/>
          <p:cNvSpPr>
            <a:spLocks noChangeArrowheads="1"/>
          </p:cNvSpPr>
          <p:nvPr/>
        </p:nvSpPr>
        <p:spPr bwMode="auto">
          <a:xfrm>
            <a:off x="0" y="0"/>
            <a:ext cx="12198350" cy="576263"/>
          </a:xfrm>
          <a:prstGeom prst="rect">
            <a:avLst/>
          </a:prstGeom>
          <a:solidFill>
            <a:schemeClr val="tx1"/>
          </a:solidFill>
          <a:ln w="9525" cmpd="sng">
            <a:solidFill>
              <a:schemeClr val="tx1"/>
            </a:solidFill>
            <a:miter lim="800000"/>
            <a:headEnd/>
            <a:tailEnd/>
          </a:ln>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marL="29718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marL="34290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marL="38862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algn="ctr"/>
            <a:r>
              <a:rPr lang="ja-JP" altLang="en-US" sz="2800">
                <a:solidFill>
                  <a:schemeClr val="bg1"/>
                </a:solidFill>
                <a:sym typeface="Calibri" panose="020F0502020204030204" pitchFamily="34" charset="0"/>
              </a:rPr>
              <a:t>コモディティ化とは</a:t>
            </a:r>
          </a:p>
        </p:txBody>
      </p:sp>
      <p:sp>
        <p:nvSpPr>
          <p:cNvPr id="3" name="スライド番号プレースホルダー 2"/>
          <p:cNvSpPr>
            <a:spLocks noGrp="1"/>
          </p:cNvSpPr>
          <p:nvPr>
            <p:ph type="sldNum" sz="quarter" idx="12"/>
          </p:nvPr>
        </p:nvSpPr>
        <p:spPr/>
        <p:txBody>
          <a:bodyPr/>
          <a:lstStyle/>
          <a:p>
            <a:fld id="{7F2DD949-E39E-4BBF-B5B0-83EF500B9537}" type="slidenum">
              <a:rPr lang="ja-JP" altLang="en-US" sz="1800" smtClean="0">
                <a:solidFill>
                  <a:schemeClr val="tx1"/>
                </a:solidFill>
              </a:rPr>
              <a:pPr/>
              <a:t>6</a:t>
            </a:fld>
            <a:endParaRPr lang="ja-JP" altLang="en-US" sz="2800">
              <a:solidFill>
                <a:schemeClr val="tx1"/>
              </a:solidFill>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図 4"/>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0" y="30163"/>
            <a:ext cx="12192000" cy="6827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pic>
      <p:sp>
        <p:nvSpPr>
          <p:cNvPr id="3" name="スライド番号プレースホルダー 2"/>
          <p:cNvSpPr>
            <a:spLocks noGrp="1"/>
          </p:cNvSpPr>
          <p:nvPr>
            <p:ph type="sldNum" sz="quarter" idx="12"/>
          </p:nvPr>
        </p:nvSpPr>
        <p:spPr/>
        <p:txBody>
          <a:bodyPr/>
          <a:lstStyle/>
          <a:p>
            <a:fld id="{7F2DD949-E39E-4BBF-B5B0-83EF500B9537}" type="slidenum">
              <a:rPr lang="ja-JP" altLang="en-US" sz="1800" smtClean="0">
                <a:solidFill>
                  <a:schemeClr val="tx1"/>
                </a:solidFill>
              </a:rPr>
              <a:pPr/>
              <a:t>7</a:t>
            </a:fld>
            <a:endParaRPr lang="ja-JP" altLang="en-US" sz="2800" dirty="0">
              <a:solidFill>
                <a:schemeClr val="tx1"/>
              </a:solidFill>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ext Box 4"/>
          <p:cNvSpPr>
            <a:spLocks noChangeArrowheads="1"/>
          </p:cNvSpPr>
          <p:nvPr/>
        </p:nvSpPr>
        <p:spPr bwMode="auto">
          <a:xfrm>
            <a:off x="5143500" y="4646613"/>
            <a:ext cx="6756400" cy="1631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marL="29718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marL="34290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marL="38862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r>
              <a:rPr lang="ja-JP" altLang="en-US" sz="2000">
                <a:solidFill>
                  <a:srgbClr val="000000"/>
                </a:solidFill>
                <a:sym typeface="Calibri" panose="020F0502020204030204" pitchFamily="34" charset="0"/>
              </a:rPr>
              <a:t>2015年5月にバルミューダ株式会社より発売。</a:t>
            </a:r>
          </a:p>
          <a:p>
            <a:r>
              <a:rPr lang="ja-JP" altLang="en-US" sz="2000">
                <a:solidFill>
                  <a:srgbClr val="000000"/>
                </a:solidFill>
                <a:sym typeface="Calibri" panose="020F0502020204030204" pitchFamily="34" charset="0"/>
              </a:rPr>
              <a:t>古くからある窯やヨーロッパの街並みなどから着想を得た</a:t>
            </a:r>
            <a:endParaRPr lang="en-US" altLang="ja-JP" sz="2000">
              <a:solidFill>
                <a:srgbClr val="000000"/>
              </a:solidFill>
              <a:sym typeface="Calibri" panose="020F0502020204030204" pitchFamily="34" charset="0"/>
            </a:endParaRPr>
          </a:p>
          <a:p>
            <a:r>
              <a:rPr lang="ja-JP" altLang="en-US" sz="2000">
                <a:solidFill>
                  <a:srgbClr val="000000"/>
                </a:solidFill>
                <a:sym typeface="Calibri" panose="020F0502020204030204" pitchFamily="34" charset="0"/>
              </a:rPr>
              <a:t>デザインとスチームテクノロジーと完璧な温度制御により</a:t>
            </a:r>
            <a:endParaRPr lang="en-US" altLang="ja-JP" sz="2000">
              <a:solidFill>
                <a:srgbClr val="000000"/>
              </a:solidFill>
              <a:sym typeface="Calibri" panose="020F0502020204030204" pitchFamily="34" charset="0"/>
            </a:endParaRPr>
          </a:p>
          <a:p>
            <a:r>
              <a:rPr lang="ja-JP" altLang="en-US" sz="2000">
                <a:solidFill>
                  <a:srgbClr val="000000"/>
                </a:solidFill>
                <a:sym typeface="Calibri" panose="020F0502020204030204" pitchFamily="34" charset="0"/>
              </a:rPr>
              <a:t>おいしいトーストを実現。</a:t>
            </a:r>
          </a:p>
          <a:p>
            <a:endParaRPr lang="ja-JP" altLang="en-US" sz="2000">
              <a:solidFill>
                <a:srgbClr val="000000"/>
              </a:solidFill>
              <a:sym typeface="Calibri" panose="020F0502020204030204" pitchFamily="34" charset="0"/>
            </a:endParaRPr>
          </a:p>
        </p:txBody>
      </p:sp>
      <p:pic>
        <p:nvPicPr>
          <p:cNvPr id="11267" name="コンテンツ プレースホルダー 3"/>
          <p:cNvPicPr>
            <a:picLocks noGrp="1"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509588" y="3906838"/>
            <a:ext cx="4043362" cy="2546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pic>
      <p:pic>
        <p:nvPicPr>
          <p:cNvPr id="11268" name="図 5"/>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6240463" y="1049338"/>
            <a:ext cx="4433887" cy="2484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pic>
      <p:sp>
        <p:nvSpPr>
          <p:cNvPr id="11269" name="Rectangle 2"/>
          <p:cNvSpPr>
            <a:spLocks noChangeArrowheads="1"/>
          </p:cNvSpPr>
          <p:nvPr/>
        </p:nvSpPr>
        <p:spPr bwMode="auto">
          <a:xfrm>
            <a:off x="0" y="0"/>
            <a:ext cx="12198350" cy="576263"/>
          </a:xfrm>
          <a:prstGeom prst="rect">
            <a:avLst/>
          </a:prstGeom>
          <a:solidFill>
            <a:schemeClr val="tx1"/>
          </a:solidFill>
          <a:ln w="9525" cmpd="sng">
            <a:solidFill>
              <a:schemeClr val="tx1"/>
            </a:solidFill>
            <a:miter lim="800000"/>
            <a:headEnd/>
            <a:tailEnd/>
          </a:ln>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marL="29718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marL="34290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marL="38862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algn="ctr"/>
            <a:r>
              <a:rPr lang="ja-JP" altLang="en-US" sz="2800">
                <a:solidFill>
                  <a:schemeClr val="bg1"/>
                </a:solidFill>
                <a:sym typeface="Calibri" panose="020F0502020204030204" pitchFamily="34" charset="0"/>
              </a:rPr>
              <a:t>BALMUDA The Toasterとは</a:t>
            </a:r>
            <a:endParaRPr lang="ja-JP" altLang="en-US"/>
          </a:p>
        </p:txBody>
      </p:sp>
      <p:pic>
        <p:nvPicPr>
          <p:cNvPr id="11270" name="図 1"/>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509588" y="1049338"/>
            <a:ext cx="4816475" cy="270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pic>
      <p:sp>
        <p:nvSpPr>
          <p:cNvPr id="3" name="スライド番号プレースホルダー 2"/>
          <p:cNvSpPr>
            <a:spLocks noGrp="1"/>
          </p:cNvSpPr>
          <p:nvPr>
            <p:ph type="sldNum" sz="quarter" idx="12"/>
          </p:nvPr>
        </p:nvSpPr>
        <p:spPr/>
        <p:txBody>
          <a:bodyPr/>
          <a:lstStyle/>
          <a:p>
            <a:fld id="{7F2DD949-E39E-4BBF-B5B0-83EF500B9537}" type="slidenum">
              <a:rPr lang="ja-JP" altLang="en-US" sz="1800" smtClean="0">
                <a:solidFill>
                  <a:schemeClr val="tx1"/>
                </a:solidFill>
              </a:rPr>
              <a:pPr/>
              <a:t>8</a:t>
            </a:fld>
            <a:endParaRPr lang="ja-JP" altLang="en-US" sz="2800" dirty="0">
              <a:solidFill>
                <a:schemeClr val="tx1"/>
              </a:solidFill>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ChangeArrowheads="1"/>
          </p:cNvSpPr>
          <p:nvPr/>
        </p:nvSpPr>
        <p:spPr bwMode="auto">
          <a:xfrm>
            <a:off x="0" y="0"/>
            <a:ext cx="12198350" cy="576263"/>
          </a:xfrm>
          <a:prstGeom prst="rect">
            <a:avLst/>
          </a:prstGeom>
          <a:solidFill>
            <a:schemeClr val="tx1"/>
          </a:solidFill>
          <a:ln w="9525" cmpd="sng">
            <a:solidFill>
              <a:schemeClr val="tx1"/>
            </a:solidFill>
            <a:miter lim="800000"/>
            <a:headEnd/>
            <a:tailEnd/>
          </a:ln>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marL="29718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marL="34290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marL="38862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algn="ctr"/>
            <a:r>
              <a:rPr lang="ja-JP" altLang="en-US" sz="2800">
                <a:solidFill>
                  <a:schemeClr val="bg1"/>
                </a:solidFill>
                <a:sym typeface="Calibri" panose="020F0502020204030204" pitchFamily="34" charset="0"/>
              </a:rPr>
              <a:t>BALMUDA The Toasterとは</a:t>
            </a:r>
            <a:endParaRPr lang="ja-JP" altLang="en-US" sz="2800"/>
          </a:p>
        </p:txBody>
      </p:sp>
      <p:sp>
        <p:nvSpPr>
          <p:cNvPr id="12291" name="テキスト ボックス 1"/>
          <p:cNvSpPr>
            <a:spLocks noChangeArrowheads="1"/>
          </p:cNvSpPr>
          <p:nvPr/>
        </p:nvSpPr>
        <p:spPr bwMode="auto">
          <a:xfrm>
            <a:off x="1012825" y="963613"/>
            <a:ext cx="3863975"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457200" indent="-457200">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a:buFont typeface="Wingdings" panose="05000000000000000000" pitchFamily="2" charset="2"/>
              <a:buChar char="p"/>
            </a:pPr>
            <a:r>
              <a:rPr lang="ja-JP" altLang="en-US" sz="2800">
                <a:solidFill>
                  <a:srgbClr val="000000"/>
                </a:solidFill>
                <a:latin typeface="Calibri" panose="020F0502020204030204" pitchFamily="34" charset="0"/>
                <a:sym typeface="ＭＳ Ｐゴシック" panose="020B0600070205080204" pitchFamily="50" charset="-128"/>
              </a:rPr>
              <a:t>スチームテクノロジー</a:t>
            </a:r>
          </a:p>
        </p:txBody>
      </p:sp>
      <p:sp>
        <p:nvSpPr>
          <p:cNvPr id="12292" name="テキスト ボックス 2"/>
          <p:cNvSpPr>
            <a:spLocks noChangeArrowheads="1"/>
          </p:cNvSpPr>
          <p:nvPr/>
        </p:nvSpPr>
        <p:spPr bwMode="auto">
          <a:xfrm>
            <a:off x="1012825" y="4276725"/>
            <a:ext cx="2982913"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marL="285750" indent="-285750">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a:buFont typeface="Wingdings" panose="05000000000000000000" pitchFamily="2" charset="2"/>
              <a:buChar char="p"/>
            </a:pPr>
            <a:r>
              <a:rPr lang="ja-JP" altLang="en-US" sz="2800">
                <a:solidFill>
                  <a:srgbClr val="000000"/>
                </a:solidFill>
                <a:latin typeface="Calibri" panose="020F0502020204030204" pitchFamily="34" charset="0"/>
                <a:sym typeface="ＭＳ Ｐゴシック" panose="020B0600070205080204" pitchFamily="50" charset="-128"/>
              </a:rPr>
              <a:t>完璧な温度制御</a:t>
            </a:r>
          </a:p>
        </p:txBody>
      </p:sp>
      <p:sp>
        <p:nvSpPr>
          <p:cNvPr id="12293" name="テキスト ボックス 3"/>
          <p:cNvSpPr>
            <a:spLocks noChangeArrowheads="1"/>
          </p:cNvSpPr>
          <p:nvPr/>
        </p:nvSpPr>
        <p:spPr bwMode="auto">
          <a:xfrm>
            <a:off x="436563" y="1597025"/>
            <a:ext cx="6684962"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ja-JP" altLang="en-US" sz="2400">
                <a:solidFill>
                  <a:srgbClr val="000000"/>
                </a:solidFill>
                <a:latin typeface="Calibri" panose="020F0502020204030204" pitchFamily="34" charset="0"/>
                <a:sym typeface="ＭＳ Ｐゴシック" panose="020B0600070205080204" pitchFamily="50" charset="-128"/>
              </a:rPr>
              <a:t>トースターに水を５</a:t>
            </a:r>
            <a:r>
              <a:rPr lang="en-US" altLang="ja-JP" sz="2400">
                <a:solidFill>
                  <a:srgbClr val="000000"/>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rPr>
              <a:t>cc</a:t>
            </a:r>
            <a:r>
              <a:rPr lang="ja-JP" altLang="en-US" sz="2400">
                <a:solidFill>
                  <a:srgbClr val="000000"/>
                </a:solidFill>
                <a:latin typeface="Calibri" panose="020F0502020204030204" pitchFamily="34" charset="0"/>
                <a:sym typeface="ＭＳ Ｐゴシック" panose="020B0600070205080204" pitchFamily="50" charset="-128"/>
              </a:rPr>
              <a:t>入れ蒸気でトーストの表面を水分の膜で覆うことでパンの表面だけを軽く焼けた状態にし、パンの内側に香りや水分などを残す。</a:t>
            </a:r>
          </a:p>
        </p:txBody>
      </p:sp>
      <p:sp>
        <p:nvSpPr>
          <p:cNvPr id="12294" name="テキスト ボックス 4"/>
          <p:cNvSpPr>
            <a:spLocks noChangeArrowheads="1"/>
          </p:cNvSpPr>
          <p:nvPr/>
        </p:nvSpPr>
        <p:spPr bwMode="auto">
          <a:xfrm>
            <a:off x="436563" y="4930775"/>
            <a:ext cx="6402387" cy="1262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ja-JP" altLang="en-US" sz="2400">
                <a:solidFill>
                  <a:srgbClr val="000000"/>
                </a:solidFill>
                <a:latin typeface="Calibri" panose="020F0502020204030204" pitchFamily="34" charset="0"/>
                <a:sym typeface="ＭＳ Ｐゴシック" panose="020B0600070205080204" pitchFamily="50" charset="-128"/>
              </a:rPr>
              <a:t>焼き上がる三分までの間に</a:t>
            </a:r>
            <a:endParaRPr lang="en-US" altLang="ja-JP" sz="2400">
              <a:solidFill>
                <a:srgbClr val="000000"/>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endParaRPr>
          </a:p>
          <a:p>
            <a:r>
              <a:rPr lang="en-US" altLang="ja-JP" sz="2800">
                <a:solidFill>
                  <a:srgbClr val="000000"/>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rPr>
              <a:t>60</a:t>
            </a:r>
            <a:r>
              <a:rPr lang="ja-JP" altLang="en-US" sz="2800">
                <a:solidFill>
                  <a:srgbClr val="000000"/>
                </a:solidFill>
                <a:latin typeface="Calibri" panose="020F0502020204030204" pitchFamily="34" charset="0"/>
                <a:sym typeface="ＭＳ Ｐゴシック" panose="020B0600070205080204" pitchFamily="50" charset="-128"/>
              </a:rPr>
              <a:t>℃→</a:t>
            </a:r>
            <a:r>
              <a:rPr lang="en-US" altLang="ja-JP" sz="2800">
                <a:solidFill>
                  <a:srgbClr val="000000"/>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rPr>
              <a:t>160</a:t>
            </a:r>
            <a:r>
              <a:rPr lang="ja-JP" altLang="en-US" sz="2800">
                <a:solidFill>
                  <a:srgbClr val="000000"/>
                </a:solidFill>
                <a:latin typeface="Calibri" panose="020F0502020204030204" pitchFamily="34" charset="0"/>
                <a:sym typeface="ＭＳ Ｐゴシック" panose="020B0600070205080204" pitchFamily="50" charset="-128"/>
              </a:rPr>
              <a:t>℃→</a:t>
            </a:r>
            <a:r>
              <a:rPr lang="en-US" altLang="ja-JP" sz="2800">
                <a:solidFill>
                  <a:srgbClr val="000000"/>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rPr>
              <a:t>220</a:t>
            </a:r>
            <a:r>
              <a:rPr lang="ja-JP" altLang="en-US" sz="2800">
                <a:solidFill>
                  <a:srgbClr val="000000"/>
                </a:solidFill>
                <a:latin typeface="Calibri" panose="020F0502020204030204" pitchFamily="34" charset="0"/>
                <a:sym typeface="ＭＳ Ｐゴシック" panose="020B0600070205080204" pitchFamily="50" charset="-128"/>
              </a:rPr>
              <a:t>℃</a:t>
            </a:r>
            <a:r>
              <a:rPr lang="ja-JP" altLang="en-US" sz="2400">
                <a:solidFill>
                  <a:srgbClr val="000000"/>
                </a:solidFill>
                <a:latin typeface="Calibri" panose="020F0502020204030204" pitchFamily="34" charset="0"/>
                <a:sym typeface="ＭＳ Ｐゴシック" panose="020B0600070205080204" pitchFamily="50" charset="-128"/>
              </a:rPr>
              <a:t>と温度を調節することで</a:t>
            </a:r>
            <a:endParaRPr lang="en-US" altLang="ja-JP" sz="2400">
              <a:solidFill>
                <a:srgbClr val="000000"/>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endParaRPr>
          </a:p>
          <a:p>
            <a:r>
              <a:rPr lang="ja-JP" altLang="en-US" sz="2400">
                <a:solidFill>
                  <a:srgbClr val="000000"/>
                </a:solidFill>
                <a:latin typeface="Calibri" panose="020F0502020204030204" pitchFamily="34" charset="0"/>
                <a:sym typeface="ＭＳ Ｐゴシック" panose="020B0600070205080204" pitchFamily="50" charset="-128"/>
              </a:rPr>
              <a:t>風味や表面の焼け具合を最高の状態にする。</a:t>
            </a:r>
          </a:p>
        </p:txBody>
      </p:sp>
      <p:pic>
        <p:nvPicPr>
          <p:cNvPr id="12295" name="図 5"/>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6838950" y="3898900"/>
            <a:ext cx="4521200" cy="290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296" name="図 6"/>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7121525" y="1066800"/>
            <a:ext cx="4392613" cy="2063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スライド番号プレースホルダー 2"/>
          <p:cNvSpPr>
            <a:spLocks noGrp="1"/>
          </p:cNvSpPr>
          <p:nvPr>
            <p:ph type="sldNum" sz="quarter" idx="12"/>
          </p:nvPr>
        </p:nvSpPr>
        <p:spPr/>
        <p:txBody>
          <a:bodyPr/>
          <a:lstStyle/>
          <a:p>
            <a:fld id="{7F2DD949-E39E-4BBF-B5B0-83EF500B9537}" type="slidenum">
              <a:rPr lang="ja-JP" altLang="en-US" sz="1800" smtClean="0">
                <a:solidFill>
                  <a:schemeClr val="tx1"/>
                </a:solidFill>
              </a:rPr>
              <a:pPr/>
              <a:t>9</a:t>
            </a:fld>
            <a:endParaRPr lang="ja-JP" altLang="en-US" sz="2800" dirty="0">
              <a:solidFill>
                <a:schemeClr val="tx1"/>
              </a:solidFill>
            </a:endParaRPr>
          </a:p>
        </p:txBody>
      </p:sp>
    </p:spTree>
  </p:cSld>
  <p:clrMapOvr>
    <a:masterClrMapping/>
  </p:clrMapOvr>
</p:sld>
</file>

<file path=ppt/theme/theme1.xml><?xml version="1.0" encoding="utf-8"?>
<a:theme xmlns:a="http://schemas.openxmlformats.org/drawingml/2006/main" name="Office テーマ">
  <a:themeElements>
    <a:clrScheme name="">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fontScheme name="Office テーマ">
      <a:majorFont>
        <a:latin typeface="Calibri Light"/>
        <a:ea typeface="ＭＳ Ｐゴシック"/>
        <a:cs typeface=""/>
      </a:majorFont>
      <a:minorFont>
        <a:latin typeface="Calibri"/>
        <a:ea typeface="ＭＳ Ｐゴシック"/>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tabLst/>
          <a:defRPr kumimoji="0" lang="zh-CN" altLang="ja-JP"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tabLst/>
          <a:defRPr kumimoji="0" lang="zh-CN" altLang="ja-JP"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defRPr>
        </a:defPPr>
      </a:lstStyle>
    </a:ln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テーマ">
  <a:themeElements>
    <a:clrScheme name="">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fontScheme name="Office テーマ">
      <a:majorFont>
        <a:latin typeface="Calibri Light"/>
        <a:ea typeface="ＭＳ Ｐゴシック"/>
        <a:cs typeface=""/>
      </a:majorFont>
      <a:minorFont>
        <a:latin typeface="Calibri"/>
        <a:ea typeface="ＭＳ Ｐゴシック"/>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 typeface="Arial" panose="020B0604020202020204" pitchFamily="34" charset="0"/>
          <a:buNone/>
          <a:tabLst/>
          <a:defRPr kumimoji="0" lang="zh-CN" altLang="ja-JP"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 typeface="Arial" panose="020B0604020202020204" pitchFamily="34" charset="0"/>
          <a:buNone/>
          <a:tabLst/>
          <a:defRPr kumimoji="0" lang="zh-CN" altLang="ja-JP"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defRPr>
        </a:defPPr>
      </a:lstStyle>
    </a:ln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テーマ">
  <a:themeElements>
    <a:clrScheme name="">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themeOverride>
</file>

<file path=ppt/theme/themeOverride2.xml><?xml version="1.0" encoding="utf-8"?>
<a:themeOverride xmlns:a="http://schemas.openxmlformats.org/drawingml/2006/main">
  <a:clrScheme name="">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themeOverride>
</file>

<file path=docProps/app.xml><?xml version="1.0" encoding="utf-8"?>
<Properties xmlns="http://schemas.openxmlformats.org/officeDocument/2006/extended-properties" xmlns:vt="http://schemas.openxmlformats.org/officeDocument/2006/docPropsVTypes">
  <Template/>
  <TotalTime>1422</TotalTime>
  <Pages>0</Pages>
  <Words>2249</Words>
  <Characters>0</Characters>
  <Application>Microsoft Office PowerPoint</Application>
  <DocSecurity>0</DocSecurity>
  <PresentationFormat>ワイド画面</PresentationFormat>
  <Lines>0</Lines>
  <Paragraphs>440</Paragraphs>
  <Slides>52</Slides>
  <Notes>11</Notes>
  <HiddenSlides>0</HiddenSlides>
  <MMClips>0</MMClips>
  <ScaleCrop>false</ScaleCrop>
  <HeadingPairs>
    <vt:vector size="8" baseType="variant">
      <vt:variant>
        <vt:lpstr>使用されているフォント</vt:lpstr>
      </vt:variant>
      <vt:variant>
        <vt:i4>5</vt:i4>
      </vt:variant>
      <vt:variant>
        <vt:lpstr>テーマ</vt:lpstr>
      </vt:variant>
      <vt:variant>
        <vt:i4>2</vt:i4>
      </vt:variant>
      <vt:variant>
        <vt:lpstr>埋め込まれた OLE サーバー</vt:lpstr>
      </vt:variant>
      <vt:variant>
        <vt:i4>1</vt:i4>
      </vt:variant>
      <vt:variant>
        <vt:lpstr>スライド タイトル</vt:lpstr>
      </vt:variant>
      <vt:variant>
        <vt:i4>52</vt:i4>
      </vt:variant>
    </vt:vector>
  </HeadingPairs>
  <TitlesOfParts>
    <vt:vector size="60" baseType="lpstr">
      <vt:lpstr>ＭＳ Ｐゴシック</vt:lpstr>
      <vt:lpstr>Arial</vt:lpstr>
      <vt:lpstr>Calibri</vt:lpstr>
      <vt:lpstr>Calibri Light</vt:lpstr>
      <vt:lpstr>Wingdings</vt:lpstr>
      <vt:lpstr>Office テーマ</vt:lpstr>
      <vt:lpstr>1_Office テーマ</vt:lpstr>
      <vt:lpstr>グラフ</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Manager/>
  <Company>拓殖大学</Company>
  <LinksUpToDate>false</LinksUpToDate>
  <CharactersWithSpaces>0</CharactersWithSpaces>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subject/>
  <dc:creator>拓殖大学</dc:creator>
  <cp:keywords/>
  <dc:description/>
  <cp:lastModifiedBy>Administrator</cp:lastModifiedBy>
  <cp:revision>151</cp:revision>
  <cp:lastPrinted>2017-12-12T02:47:04Z</cp:lastPrinted>
  <dcterms:created xsi:type="dcterms:W3CDTF">2017-12-06T08:16:00Z</dcterms:created>
  <dcterms:modified xsi:type="dcterms:W3CDTF">2017-12-12T12:41:30Z</dcterms:modified>
  <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1041-9.1.0.4922</vt:lpwstr>
  </property>
</Properties>
</file>